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/>
    <p:restoredTop sz="94650"/>
  </p:normalViewPr>
  <p:slideViewPr>
    <p:cSldViewPr snapToGrid="0">
      <p:cViewPr varScale="1">
        <p:scale>
          <a:sx n="160" d="100"/>
          <a:sy n="160" d="100"/>
        </p:scale>
        <p:origin x="2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6a609c25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6a609c25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6a609c25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6a609c25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6a609c25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6a609c25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6a609c25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6a609c25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6a609c25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6a609c25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6a609c25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6a609c25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6a609c25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6a609c25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Capstone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8/30/2024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Overview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Capstone Topic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Tentative Paper Outline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Reading Materials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Tentative Schedule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Status Report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 Topic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58750" y="1795200"/>
            <a:ext cx="85206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Main Objective: To write a review of philosophical interpretations and analyses pertaining to the probabilistic nature of the physical laws governing motion at the quantum level of reality.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238" y="3348300"/>
            <a:ext cx="30956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Tentative Paper Outline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 dirty="0"/>
              <a:t>Historical Context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Classical Mechanics and the development of Quantum Mechanics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debate between Einstein and Bohr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 dirty="0"/>
              <a:t>The Probabilistic Nature of Quantum Mechanics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Distinctions between mathematics in Classical and Quantum Mechanics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Examples relating to probabilities in QM (entropy, Einstein oscillators, velocity of gas molecules)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 dirty="0"/>
              <a:t>Time &amp; Space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Does time have a direction?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Is time and space continuous or discrete? (Planck)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Our perception of time &amp; movement vs. reality at the quantum level (delay, interpolation, </a:t>
            </a:r>
            <a:r>
              <a:rPr lang="en" dirty="0" err="1"/>
              <a:t>etc</a:t>
            </a:r>
            <a:r>
              <a:rPr lang="en" dirty="0"/>
              <a:t>)</a:t>
            </a: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775" y="334484"/>
            <a:ext cx="1480875" cy="17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 startAt="4"/>
            </a:pPr>
            <a:r>
              <a:rPr lang="en"/>
              <a:t>Free Will and Determinism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Free will in light of Qm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free will be preserved?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 startAt="4"/>
            </a:pPr>
            <a:r>
              <a:rPr lang="en"/>
              <a:t>Agency and Cause &amp; Effect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Metaphysics and QM; is cause &amp; effect preserved?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 startAt="4"/>
            </a:pPr>
            <a:r>
              <a:rPr lang="en"/>
              <a:t>Other topics…?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600" y="357950"/>
            <a:ext cx="2460700" cy="27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Materials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Introduction to Quantum Mechanics</a:t>
            </a:r>
            <a:r>
              <a:rPr lang="en"/>
              <a:t>  -David Griffiths and Darrell Schroeter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An Introduction to Thermal Physics</a:t>
            </a:r>
            <a:r>
              <a:rPr lang="en"/>
              <a:t> - Daniel V Schroeder 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Quantum: Einstein, Bohr, and the Great Debate About the Nature of Reality</a:t>
            </a:r>
            <a:r>
              <a:rPr lang="en"/>
              <a:t> - Manjit Kumar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Time: A Very Short Introduction</a:t>
            </a:r>
            <a:r>
              <a:rPr lang="en"/>
              <a:t> - J.T. Ismael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How Physics Makes Us Free</a:t>
            </a:r>
            <a:r>
              <a:rPr lang="en"/>
              <a:t> - J.T. Ismael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Space, Time, and Spacetime</a:t>
            </a:r>
            <a:r>
              <a:rPr lang="en"/>
              <a:t> - Lawrence Sklar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Time, Creation, and the Continuum</a:t>
            </a:r>
            <a:r>
              <a:rPr lang="en"/>
              <a:t> - Richard Sorabji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Philosophical Consequences of Quantum Theory: Reflections on Bell’s Theorem</a:t>
            </a:r>
            <a:r>
              <a:rPr lang="en"/>
              <a:t> - Various Authors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Time Reborn</a:t>
            </a:r>
            <a:r>
              <a:rPr lang="en"/>
              <a:t> - Lee Smolin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*The Singular Universe and the Reality of Time</a:t>
            </a:r>
            <a:r>
              <a:rPr lang="en"/>
              <a:t> - Lee Smolin and Roberto Unger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Philosophy of Physics: Space and Time</a:t>
            </a:r>
            <a:r>
              <a:rPr lang="en"/>
              <a:t> - Tim Maudlin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Time and Chance</a:t>
            </a:r>
            <a:r>
              <a:rPr lang="en"/>
              <a:t> - David Z Albert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Time: Readings in Philosophy</a:t>
            </a:r>
            <a:r>
              <a:rPr lang="en"/>
              <a:t> - Various Authors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Time, Reality, and Experience - </a:t>
            </a:r>
            <a:r>
              <a:rPr lang="en"/>
              <a:t>Various Authors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Your Brain is a Time Machine: The Neuroscience and Physics of Time</a:t>
            </a:r>
            <a:r>
              <a:rPr lang="en"/>
              <a:t> - Dean Buonomano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The Oxford Handbook of Philosophy of Time</a:t>
            </a:r>
            <a:r>
              <a:rPr lang="en"/>
              <a:t> - Various Authors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*Mathematics of Classical and Quantum Physics</a:t>
            </a:r>
            <a:r>
              <a:rPr lang="en"/>
              <a:t> - Byron and Fuller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*The Feynman Lectures on Physics </a:t>
            </a:r>
            <a:r>
              <a:rPr lang="en"/>
              <a:t>- Richard Feynman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*The Principles of Quantum Mechanics </a:t>
            </a:r>
            <a:r>
              <a:rPr lang="en"/>
              <a:t>- P.A.M Dirac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i="1"/>
              <a:t>*General Principles of Quantum Mechanics</a:t>
            </a:r>
            <a:r>
              <a:rPr lang="en"/>
              <a:t> - Wolfgang Pauli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450" y="305722"/>
            <a:ext cx="1356225" cy="1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 Schedule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August - September</a:t>
            </a:r>
            <a:endParaRPr b="1"/>
          </a:p>
          <a:p>
            <a:pPr marL="9144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Research I, II, and III; write I and II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September - October 15</a:t>
            </a:r>
            <a:endParaRPr b="1"/>
          </a:p>
          <a:p>
            <a:pPr marL="9144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Research and write III, IV, and V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October 15 - November 15</a:t>
            </a:r>
            <a:endParaRPr b="1"/>
          </a:p>
          <a:p>
            <a:pPr marL="9144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Revisit and revise II; write V; research VI; revisions as needed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November 15 - December 6</a:t>
            </a:r>
            <a:endParaRPr b="1"/>
          </a:p>
          <a:p>
            <a:pPr marL="9144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Revisit and revise sections; supplemental research and writing as needed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272875" y="942125"/>
            <a:ext cx="85206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Currently reading </a:t>
            </a:r>
            <a:r>
              <a:rPr lang="en" i="1"/>
              <a:t>Quantum</a:t>
            </a:r>
            <a:r>
              <a:rPr lang="en"/>
              <a:t> by Manjit Kumar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Gathering books for research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675" y="219875"/>
            <a:ext cx="1681800" cy="25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2380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Term Goals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0550" y="2865450"/>
            <a:ext cx="820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Beginning to look through books for relevant chapters &amp; material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Beginning to research pertinent academic papers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Einstein, Planck, Bohr, Maxwell, Dirac, </a:t>
            </a:r>
            <a:r>
              <a:rPr lang="en" i="1"/>
              <a:t>et 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Macintosh PowerPoint</Application>
  <PresentationFormat>On-screen Show (16:9)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Dark</vt:lpstr>
      <vt:lpstr>Physics Capstone </vt:lpstr>
      <vt:lpstr>General Overview</vt:lpstr>
      <vt:lpstr>Capstone Topic</vt:lpstr>
      <vt:lpstr>Tentative Paper Outline</vt:lpstr>
      <vt:lpstr>continued</vt:lpstr>
      <vt:lpstr>Reading Materials</vt:lpstr>
      <vt:lpstr>Tentative Schedule</vt:lpstr>
      <vt:lpstr>Status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Jacob Cottet</cp:lastModifiedBy>
  <cp:revision>1</cp:revision>
  <dcterms:modified xsi:type="dcterms:W3CDTF">2024-08-30T16:31:39Z</dcterms:modified>
</cp:coreProperties>
</file>