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8"/>
  </p:normalViewPr>
  <p:slideViewPr>
    <p:cSldViewPr snapToGrid="0">
      <p:cViewPr varScale="1">
        <p:scale>
          <a:sx n="155" d="100"/>
          <a:sy n="155" d="100"/>
        </p:scale>
        <p:origin x="20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575746cc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0575746cc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575746cc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575746cc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575746cc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575746cc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575746c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575746cc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575746ccd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575746ccd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575746cc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0575746cc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575746cc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575746cc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575746c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0575746c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575746ccd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575746ccd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Philosophical Consequences in Quantum Mechanics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671900" y="3162513"/>
            <a:ext cx="580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Cottet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9/27/2024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73625" y="4168050"/>
            <a:ext cx="83844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“The wavefunction, as given by the Schrödinger equation, is supposed to give a </a:t>
            </a:r>
            <a:r>
              <a:rPr lang="en" i="1">
                <a:solidFill>
                  <a:schemeClr val="lt2"/>
                </a:solidFill>
              </a:rPr>
              <a:t>complete</a:t>
            </a:r>
            <a:r>
              <a:rPr lang="en">
                <a:solidFill>
                  <a:schemeClr val="lt2"/>
                </a:solidFill>
              </a:rPr>
              <a:t> description of the physical world, but measurements always give </a:t>
            </a:r>
            <a:r>
              <a:rPr lang="en" i="1">
                <a:solidFill>
                  <a:schemeClr val="lt2"/>
                </a:solidFill>
              </a:rPr>
              <a:t>definite</a:t>
            </a:r>
            <a:r>
              <a:rPr lang="en">
                <a:solidFill>
                  <a:schemeClr val="lt2"/>
                </a:solidFill>
              </a:rPr>
              <a:t> outcomes. How then can a combination of </a:t>
            </a:r>
            <a:r>
              <a:rPr lang="en" i="1">
                <a:solidFill>
                  <a:schemeClr val="lt2"/>
                </a:solidFill>
              </a:rPr>
              <a:t>possibilities</a:t>
            </a:r>
            <a:r>
              <a:rPr lang="en">
                <a:solidFill>
                  <a:schemeClr val="lt2"/>
                </a:solidFill>
              </a:rPr>
              <a:t> turn into a </a:t>
            </a:r>
            <a:r>
              <a:rPr lang="en" i="1">
                <a:solidFill>
                  <a:schemeClr val="lt2"/>
                </a:solidFill>
              </a:rPr>
              <a:t>single</a:t>
            </a:r>
            <a:r>
              <a:rPr lang="en">
                <a:solidFill>
                  <a:schemeClr val="lt2"/>
                </a:solidFill>
              </a:rPr>
              <a:t> </a:t>
            </a:r>
            <a:r>
              <a:rPr lang="en" i="1">
                <a:solidFill>
                  <a:schemeClr val="lt2"/>
                </a:solidFill>
              </a:rPr>
              <a:t>actuality</a:t>
            </a:r>
            <a:r>
              <a:rPr lang="en">
                <a:solidFill>
                  <a:schemeClr val="lt2"/>
                </a:solidFill>
              </a:rPr>
              <a:t>?” - John S. Bell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Term Goals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two weeks: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Wrap up preliminary research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First drafts of introductory sections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Begin general research into general philosophical implications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Begin in-depth research into CI &amp; Bell’s Theorem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Get more materials on Bell’s Theorem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Paper Outline, Refined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Research Process and Organization 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Schedule, Revisited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Status Report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Short Term Goals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7686" y="247126"/>
            <a:ext cx="3397551" cy="232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Outline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39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Physics, Philosophy, and Their Respective Ends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Historical Context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Classical vs. Quantum; Fundamental Principles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General Introduction to Philosophical Quandaries in QM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The Copenhagen Interpretation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Bell’s Inequality/Theorem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Analysis/Conclusion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8300" y="2938575"/>
            <a:ext cx="2095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Organization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Notes on material → Notes Document → Notes by Topic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 Paper Outline Document → Notes by Topic under Outline → Paper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25" y="2571750"/>
            <a:ext cx="8413148" cy="226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August - September</a:t>
            </a:r>
            <a:endParaRPr b="1"/>
          </a:p>
          <a:p>
            <a:pPr marL="9144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Research and write introductory sections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September - October 15</a:t>
            </a:r>
            <a:endParaRPr b="1"/>
          </a:p>
          <a:p>
            <a:pPr marL="9144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Research and write fundamental principles; begin researching Copenhagen/Bell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October 15 - November 15</a:t>
            </a:r>
            <a:endParaRPr b="1"/>
          </a:p>
          <a:p>
            <a:pPr marL="9144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Revisit and revise fundamental principles; research, write, revise Copenhagen/Bell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November 15 - December 6</a:t>
            </a:r>
            <a:endParaRPr b="1"/>
          </a:p>
          <a:p>
            <a:pPr marL="9144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Revisit and revise sections; supplemental research and writing as needed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Report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Research &amp; reading for introductory sections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Notes → Detailed Outline → Prose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 Potentially looking to refine focus under Copenhagen Interpretation and Bell’s Theorem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700" y="2860550"/>
            <a:ext cx="2761451" cy="19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Thomas Kuhn — </a:t>
            </a:r>
            <a:r>
              <a:rPr lang="en" i="1"/>
              <a:t>The Structure of Scientific Revolutions</a:t>
            </a:r>
            <a:endParaRPr i="1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2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Historian and philosopher of science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Published in 1962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/>
              <a:t>Paradigm</a:t>
            </a:r>
            <a:r>
              <a:rPr lang="en"/>
              <a:t>: a collection of theories, methods, and prevailing notions; </a:t>
            </a:r>
            <a:r>
              <a:rPr lang="en" i="1"/>
              <a:t>how</a:t>
            </a:r>
            <a:r>
              <a:rPr lang="en"/>
              <a:t> scientists approach solving problems and how solutions are </a:t>
            </a:r>
            <a:r>
              <a:rPr lang="en" i="1"/>
              <a:t>interpreted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/>
              <a:t>Paradigm</a:t>
            </a:r>
            <a:r>
              <a:rPr lang="en"/>
              <a:t> </a:t>
            </a:r>
            <a:r>
              <a:rPr lang="en" b="1"/>
              <a:t>Shifts</a:t>
            </a:r>
            <a:r>
              <a:rPr lang="en"/>
              <a:t>: when the current paradigm can no longer accommodate anomalies and quandaries, a new paradigm emerges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Scientific progress is not linear, many little advancements lead to </a:t>
            </a:r>
            <a:r>
              <a:rPr lang="en" i="1"/>
              <a:t>revolutionary</a:t>
            </a:r>
            <a:r>
              <a:rPr lang="en"/>
              <a:t> paradigm shifts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150" y="1615712"/>
            <a:ext cx="2741350" cy="19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Trilemma of Quantum Theory*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3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wave function provides a </a:t>
            </a:r>
            <a:r>
              <a:rPr lang="en" i="1"/>
              <a:t>complete</a:t>
            </a:r>
            <a:r>
              <a:rPr lang="en"/>
              <a:t> description of the </a:t>
            </a:r>
            <a:r>
              <a:rPr lang="en" i="1"/>
              <a:t>individual</a:t>
            </a:r>
            <a:r>
              <a:rPr lang="en"/>
              <a:t> state.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time evolution of the system is </a:t>
            </a:r>
            <a:r>
              <a:rPr lang="en" i="1"/>
              <a:t>always</a:t>
            </a:r>
            <a:r>
              <a:rPr lang="en"/>
              <a:t> given by the Schrodinger Equation.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Measurements have a </a:t>
            </a:r>
            <a:r>
              <a:rPr lang="en" i="1"/>
              <a:t>definite</a:t>
            </a:r>
            <a:r>
              <a:rPr lang="en"/>
              <a:t> outcome.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questions governs every interpretation of QM</a:t>
            </a:r>
            <a:endParaRPr/>
          </a:p>
          <a:p>
            <a:pPr marL="914400" lvl="1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These all seem reasonable, but accepting two eliminates the remaining one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Interpretations involve either justifying why one tenet can be rejected, or by avoiding the trilemma altogether</a:t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503550" y="4703625"/>
            <a:ext cx="83463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*First posited by Tim Maudlin in 1995, this simplified version shown above was reformulated by Passon and von Strien in 2022</a:t>
            </a:r>
            <a:endParaRPr sz="1100">
              <a:solidFill>
                <a:schemeClr val="lt2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325" y="2050223"/>
            <a:ext cx="1795475" cy="10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Philosophical Implications: Three General Categories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1398300" y="1791300"/>
            <a:ext cx="6347400" cy="15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9144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Determinism</a:t>
            </a:r>
            <a:endParaRPr/>
          </a:p>
          <a:p>
            <a:pPr marL="9144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(Im)possibility to observe/measure without intervening </a:t>
            </a:r>
            <a:endParaRPr/>
          </a:p>
          <a:p>
            <a:pPr marL="9144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Possibility of non-local interactions and the metaphysical &amp; epistemological  consequences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473" y="3457200"/>
            <a:ext cx="2361050" cy="11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2078850" y="4585550"/>
            <a:ext cx="4986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From </a:t>
            </a:r>
            <a:r>
              <a:rPr lang="en" sz="1000" i="1">
                <a:solidFill>
                  <a:schemeClr val="lt2"/>
                </a:solidFill>
              </a:rPr>
              <a:t>Philosophical Issues in Quantum Theory </a:t>
            </a:r>
            <a:r>
              <a:rPr lang="en" sz="1000">
                <a:solidFill>
                  <a:schemeClr val="lt2"/>
                </a:solidFill>
              </a:rPr>
              <a:t>- Stanford Encyclopedia of Philosophy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Macintosh PowerPoint</Application>
  <PresentationFormat>On-screen Show (16:9)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Simple Dark</vt:lpstr>
      <vt:lpstr>Philosophical Consequences in Quantum Mechanics</vt:lpstr>
      <vt:lpstr>Agenda</vt:lpstr>
      <vt:lpstr>Paper Outline</vt:lpstr>
      <vt:lpstr>Research Organization</vt:lpstr>
      <vt:lpstr>Schedule</vt:lpstr>
      <vt:lpstr>Status Report</vt:lpstr>
      <vt:lpstr>Thomas Kuhn — The Structure of Scientific Revolutions</vt:lpstr>
      <vt:lpstr>The Trilemma of Quantum Theory*</vt:lpstr>
      <vt:lpstr>Philosophical Implications: Three General Categories</vt:lpstr>
      <vt:lpstr>Short Term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Jacob Cottet</cp:lastModifiedBy>
  <cp:revision>1</cp:revision>
  <dcterms:modified xsi:type="dcterms:W3CDTF">2024-09-27T19:18:14Z</dcterms:modified>
</cp:coreProperties>
</file>