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Manrope"/>
      <p:regular r:id="rId21"/>
      <p:bold r:id="rId22"/>
    </p:embeddedFont>
    <p:embeddedFont>
      <p:font typeface="Roboto Slab Medium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anrope-bold.fntdata"/><Relationship Id="rId21" Type="http://schemas.openxmlformats.org/officeDocument/2006/relationships/font" Target="fonts/Manrope-regular.fntdata"/><Relationship Id="rId24" Type="http://schemas.openxmlformats.org/officeDocument/2006/relationships/font" Target="fonts/RobotoSlabMedium-bold.fntdata"/><Relationship Id="rId23" Type="http://schemas.openxmlformats.org/officeDocument/2006/relationships/font" Target="fonts/RobotoSlab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612ff451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612ff451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612ff451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612ff451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0612ff451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0612ff451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0612ff4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0612ff4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0612ff451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0612ff451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10ea70f68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10ea70f68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0612ff4514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0612ff451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b64f0ec5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b64f0ec5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b64f0ec51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b64f0ec51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612ff451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612ff451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612ff451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0612ff451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612ff451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612ff451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612ff451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612ff45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612ff451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612ff451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612ff451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612ff451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269700" y="227700"/>
            <a:ext cx="8604600" cy="3522600"/>
          </a:xfrm>
          <a:prstGeom prst="rect">
            <a:avLst/>
          </a:prstGeom>
          <a:solidFill>
            <a:srgbClr val="B1DBC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6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100" y="4049707"/>
            <a:ext cx="492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hasCustomPrompt="1" type="title"/>
          </p:nvPr>
        </p:nvSpPr>
        <p:spPr>
          <a:xfrm>
            <a:off x="275000" y="231350"/>
            <a:ext cx="8595300" cy="2623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2937375" y="4049700"/>
            <a:ext cx="54936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" name="Google Shape;64;p11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1777538" y="1769655"/>
            <a:ext cx="2589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2" type="subTitle"/>
          </p:nvPr>
        </p:nvSpPr>
        <p:spPr>
          <a:xfrm>
            <a:off x="1777537" y="2099281"/>
            <a:ext cx="25890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hasCustomPrompt="1" type="title"/>
          </p:nvPr>
        </p:nvSpPr>
        <p:spPr>
          <a:xfrm>
            <a:off x="919639" y="1866900"/>
            <a:ext cx="759000" cy="75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1777538" y="3161730"/>
            <a:ext cx="2589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4" type="subTitle"/>
          </p:nvPr>
        </p:nvSpPr>
        <p:spPr>
          <a:xfrm>
            <a:off x="1777537" y="3491356"/>
            <a:ext cx="25890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919639" y="3258925"/>
            <a:ext cx="759000" cy="75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subTitle"/>
          </p:nvPr>
        </p:nvSpPr>
        <p:spPr>
          <a:xfrm flipH="1">
            <a:off x="4777462" y="1769655"/>
            <a:ext cx="2589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subTitle"/>
          </p:nvPr>
        </p:nvSpPr>
        <p:spPr>
          <a:xfrm flipH="1">
            <a:off x="4777463" y="2099281"/>
            <a:ext cx="25890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hasCustomPrompt="1" idx="8" type="title"/>
          </p:nvPr>
        </p:nvSpPr>
        <p:spPr>
          <a:xfrm flipH="1">
            <a:off x="7465361" y="1866900"/>
            <a:ext cx="759000" cy="759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9" type="subTitle"/>
          </p:nvPr>
        </p:nvSpPr>
        <p:spPr>
          <a:xfrm flipH="1">
            <a:off x="4777462" y="3161730"/>
            <a:ext cx="2589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 flipH="1">
            <a:off x="4777463" y="3491356"/>
            <a:ext cx="25890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 flipH="1">
            <a:off x="7465361" y="3258925"/>
            <a:ext cx="759000" cy="759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15"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13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9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4572000" y="4138150"/>
            <a:ext cx="4303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268350" y="228025"/>
            <a:ext cx="8607300" cy="2861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11"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31650" y="2143975"/>
            <a:ext cx="33042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2" type="subTitle"/>
          </p:nvPr>
        </p:nvSpPr>
        <p:spPr>
          <a:xfrm>
            <a:off x="4908150" y="2143975"/>
            <a:ext cx="33042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268350" y="4604100"/>
            <a:ext cx="8607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23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13100" y="1750650"/>
            <a:ext cx="36681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762850" y="1750650"/>
            <a:ext cx="36681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8"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826050" y="2707200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826050" y="3094885"/>
            <a:ext cx="2218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3" type="subTitle"/>
          </p:nvPr>
        </p:nvSpPr>
        <p:spPr>
          <a:xfrm>
            <a:off x="3462600" y="2707200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6" name="Google Shape;106;p17"/>
          <p:cNvSpPr txBox="1"/>
          <p:nvPr>
            <p:ph idx="4" type="subTitle"/>
          </p:nvPr>
        </p:nvSpPr>
        <p:spPr>
          <a:xfrm>
            <a:off x="3462600" y="3094885"/>
            <a:ext cx="2218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5" type="subTitle"/>
          </p:nvPr>
        </p:nvSpPr>
        <p:spPr>
          <a:xfrm>
            <a:off x="6099150" y="2707200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08" name="Google Shape;108;p17"/>
          <p:cNvSpPr txBox="1"/>
          <p:nvPr>
            <p:ph idx="6" type="subTitle"/>
          </p:nvPr>
        </p:nvSpPr>
        <p:spPr>
          <a:xfrm>
            <a:off x="6099150" y="3094885"/>
            <a:ext cx="2218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8"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789375" y="3494093"/>
            <a:ext cx="2331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subTitle"/>
          </p:nvPr>
        </p:nvSpPr>
        <p:spPr>
          <a:xfrm>
            <a:off x="789375" y="3831985"/>
            <a:ext cx="23316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subTitle"/>
          </p:nvPr>
        </p:nvSpPr>
        <p:spPr>
          <a:xfrm>
            <a:off x="3406200" y="3265493"/>
            <a:ext cx="2331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subTitle"/>
          </p:nvPr>
        </p:nvSpPr>
        <p:spPr>
          <a:xfrm>
            <a:off x="3406200" y="3603385"/>
            <a:ext cx="23316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5" type="subTitle"/>
          </p:nvPr>
        </p:nvSpPr>
        <p:spPr>
          <a:xfrm>
            <a:off x="6023025" y="3494093"/>
            <a:ext cx="2331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18" name="Google Shape;118;p18"/>
          <p:cNvSpPr txBox="1"/>
          <p:nvPr>
            <p:ph idx="6" type="subTitle"/>
          </p:nvPr>
        </p:nvSpPr>
        <p:spPr>
          <a:xfrm>
            <a:off x="6023025" y="3831985"/>
            <a:ext cx="23316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9">
    <p:bg>
      <p:bgPr>
        <a:solidFill>
          <a:schemeClr val="dk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2258651" y="1305425"/>
            <a:ext cx="5502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subTitle"/>
          </p:nvPr>
        </p:nvSpPr>
        <p:spPr>
          <a:xfrm>
            <a:off x="2258651" y="1610117"/>
            <a:ext cx="55020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>
            <a:off x="1383355" y="2391450"/>
            <a:ext cx="5502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subTitle"/>
          </p:nvPr>
        </p:nvSpPr>
        <p:spPr>
          <a:xfrm>
            <a:off x="1383355" y="2696142"/>
            <a:ext cx="55020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5" type="subTitle"/>
          </p:nvPr>
        </p:nvSpPr>
        <p:spPr>
          <a:xfrm>
            <a:off x="2258651" y="3477475"/>
            <a:ext cx="5502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28" name="Google Shape;128;p19"/>
          <p:cNvSpPr txBox="1"/>
          <p:nvPr>
            <p:ph idx="6" type="subTitle"/>
          </p:nvPr>
        </p:nvSpPr>
        <p:spPr>
          <a:xfrm>
            <a:off x="2258651" y="3782167"/>
            <a:ext cx="55020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7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" type="subTitle"/>
          </p:nvPr>
        </p:nvSpPr>
        <p:spPr>
          <a:xfrm>
            <a:off x="881100" y="1493125"/>
            <a:ext cx="25785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34" name="Google Shape;134;p20"/>
          <p:cNvSpPr txBox="1"/>
          <p:nvPr>
            <p:ph idx="2" type="subTitle"/>
          </p:nvPr>
        </p:nvSpPr>
        <p:spPr>
          <a:xfrm>
            <a:off x="881100" y="1847622"/>
            <a:ext cx="25785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3" type="subTitle"/>
          </p:nvPr>
        </p:nvSpPr>
        <p:spPr>
          <a:xfrm>
            <a:off x="5684400" y="1493125"/>
            <a:ext cx="25785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36" name="Google Shape;136;p20"/>
          <p:cNvSpPr txBox="1"/>
          <p:nvPr>
            <p:ph idx="4" type="subTitle"/>
          </p:nvPr>
        </p:nvSpPr>
        <p:spPr>
          <a:xfrm>
            <a:off x="5684400" y="1847622"/>
            <a:ext cx="25785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5" type="subTitle"/>
          </p:nvPr>
        </p:nvSpPr>
        <p:spPr>
          <a:xfrm>
            <a:off x="881100" y="3031256"/>
            <a:ext cx="25785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38" name="Google Shape;138;p20"/>
          <p:cNvSpPr txBox="1"/>
          <p:nvPr>
            <p:ph idx="6" type="subTitle"/>
          </p:nvPr>
        </p:nvSpPr>
        <p:spPr>
          <a:xfrm>
            <a:off x="881100" y="3385753"/>
            <a:ext cx="25785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7" type="subTitle"/>
          </p:nvPr>
        </p:nvSpPr>
        <p:spPr>
          <a:xfrm>
            <a:off x="5684400" y="3031256"/>
            <a:ext cx="25785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40" name="Google Shape;140;p20"/>
          <p:cNvSpPr txBox="1"/>
          <p:nvPr>
            <p:ph idx="8" type="subTitle"/>
          </p:nvPr>
        </p:nvSpPr>
        <p:spPr>
          <a:xfrm>
            <a:off x="5684400" y="3385753"/>
            <a:ext cx="25785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0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69700" y="227152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713100" y="2430521"/>
            <a:ext cx="4746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829775" y="1087205"/>
            <a:ext cx="1415400" cy="111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269275" y="4138138"/>
            <a:ext cx="5161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69700" y="22715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6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26050" y="3555788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46" name="Google Shape;146;p21"/>
          <p:cNvSpPr txBox="1"/>
          <p:nvPr>
            <p:ph idx="2" type="subTitle"/>
          </p:nvPr>
        </p:nvSpPr>
        <p:spPr>
          <a:xfrm>
            <a:off x="826050" y="3867275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3" type="subTitle"/>
          </p:nvPr>
        </p:nvSpPr>
        <p:spPr>
          <a:xfrm>
            <a:off x="3462600" y="3555788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48" name="Google Shape;148;p21"/>
          <p:cNvSpPr txBox="1"/>
          <p:nvPr>
            <p:ph idx="4" type="subTitle"/>
          </p:nvPr>
        </p:nvSpPr>
        <p:spPr>
          <a:xfrm>
            <a:off x="3462600" y="3867275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5" type="subTitle"/>
          </p:nvPr>
        </p:nvSpPr>
        <p:spPr>
          <a:xfrm>
            <a:off x="6099150" y="3555788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0" name="Google Shape;150;p21"/>
          <p:cNvSpPr txBox="1"/>
          <p:nvPr>
            <p:ph idx="6" type="subTitle"/>
          </p:nvPr>
        </p:nvSpPr>
        <p:spPr>
          <a:xfrm>
            <a:off x="6099150" y="3867275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7" type="subTitle"/>
          </p:nvPr>
        </p:nvSpPr>
        <p:spPr>
          <a:xfrm>
            <a:off x="826050" y="1969053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2" name="Google Shape;152;p21"/>
          <p:cNvSpPr txBox="1"/>
          <p:nvPr>
            <p:ph idx="8" type="subTitle"/>
          </p:nvPr>
        </p:nvSpPr>
        <p:spPr>
          <a:xfrm>
            <a:off x="826050" y="2280549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9" type="subTitle"/>
          </p:nvPr>
        </p:nvSpPr>
        <p:spPr>
          <a:xfrm>
            <a:off x="3462600" y="1969053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4" name="Google Shape;154;p21"/>
          <p:cNvSpPr txBox="1"/>
          <p:nvPr>
            <p:ph idx="13" type="subTitle"/>
          </p:nvPr>
        </p:nvSpPr>
        <p:spPr>
          <a:xfrm>
            <a:off x="3462600" y="2280549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4" type="subTitle"/>
          </p:nvPr>
        </p:nvSpPr>
        <p:spPr>
          <a:xfrm>
            <a:off x="6099150" y="1969053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6" name="Google Shape;156;p21"/>
          <p:cNvSpPr txBox="1"/>
          <p:nvPr>
            <p:ph idx="15" type="subTitle"/>
          </p:nvPr>
        </p:nvSpPr>
        <p:spPr>
          <a:xfrm>
            <a:off x="6099150" y="2280549"/>
            <a:ext cx="2218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2">
    <p:bg>
      <p:bgPr>
        <a:solidFill>
          <a:schemeClr val="dk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hasCustomPrompt="1" type="title"/>
          </p:nvPr>
        </p:nvSpPr>
        <p:spPr>
          <a:xfrm>
            <a:off x="713100" y="972468"/>
            <a:ext cx="3593400" cy="91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1" name="Google Shape;161;p22"/>
          <p:cNvSpPr txBox="1"/>
          <p:nvPr>
            <p:ph idx="1" type="subTitle"/>
          </p:nvPr>
        </p:nvSpPr>
        <p:spPr>
          <a:xfrm>
            <a:off x="713100" y="1982839"/>
            <a:ext cx="35934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22"/>
          <p:cNvSpPr txBox="1"/>
          <p:nvPr>
            <p:ph hasCustomPrompt="1" idx="2" type="title"/>
          </p:nvPr>
        </p:nvSpPr>
        <p:spPr>
          <a:xfrm>
            <a:off x="4837475" y="972468"/>
            <a:ext cx="3593400" cy="91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/>
          <p:nvPr>
            <p:ph idx="3" type="subTitle"/>
          </p:nvPr>
        </p:nvSpPr>
        <p:spPr>
          <a:xfrm>
            <a:off x="4837530" y="1982839"/>
            <a:ext cx="35934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22"/>
          <p:cNvSpPr txBox="1"/>
          <p:nvPr>
            <p:ph hasCustomPrompt="1" idx="4" type="title"/>
          </p:nvPr>
        </p:nvSpPr>
        <p:spPr>
          <a:xfrm>
            <a:off x="713100" y="2882338"/>
            <a:ext cx="3593400" cy="91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/>
          <p:nvPr>
            <p:ph idx="5" type="subTitle"/>
          </p:nvPr>
        </p:nvSpPr>
        <p:spPr>
          <a:xfrm>
            <a:off x="713100" y="3892710"/>
            <a:ext cx="35934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6" name="Google Shape;166;p22"/>
          <p:cNvSpPr txBox="1"/>
          <p:nvPr>
            <p:ph hasCustomPrompt="1" idx="6" type="title"/>
          </p:nvPr>
        </p:nvSpPr>
        <p:spPr>
          <a:xfrm>
            <a:off x="4837475" y="2882338"/>
            <a:ext cx="3593400" cy="91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7" name="Google Shape;167;p22"/>
          <p:cNvSpPr txBox="1"/>
          <p:nvPr>
            <p:ph idx="7" type="subTitle"/>
          </p:nvPr>
        </p:nvSpPr>
        <p:spPr>
          <a:xfrm>
            <a:off x="4837530" y="3892710"/>
            <a:ext cx="35934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269700" y="227150"/>
            <a:ext cx="86046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7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" type="subTitle"/>
          </p:nvPr>
        </p:nvSpPr>
        <p:spPr>
          <a:xfrm>
            <a:off x="9319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2" type="subTitle"/>
          </p:nvPr>
        </p:nvSpPr>
        <p:spPr>
          <a:xfrm>
            <a:off x="931900" y="2294408"/>
            <a:ext cx="20310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hasCustomPrompt="1" idx="3" type="title"/>
          </p:nvPr>
        </p:nvSpPr>
        <p:spPr>
          <a:xfrm>
            <a:off x="931900" y="3622048"/>
            <a:ext cx="2031000" cy="63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6" name="Google Shape;176;p23"/>
          <p:cNvSpPr txBox="1"/>
          <p:nvPr>
            <p:ph idx="4" type="subTitle"/>
          </p:nvPr>
        </p:nvSpPr>
        <p:spPr>
          <a:xfrm>
            <a:off x="35565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5" type="subTitle"/>
          </p:nvPr>
        </p:nvSpPr>
        <p:spPr>
          <a:xfrm>
            <a:off x="3556500" y="2294408"/>
            <a:ext cx="20310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178" name="Google Shape;178;p23"/>
          <p:cNvSpPr txBox="1"/>
          <p:nvPr>
            <p:ph hasCustomPrompt="1" idx="6" type="title"/>
          </p:nvPr>
        </p:nvSpPr>
        <p:spPr>
          <a:xfrm>
            <a:off x="3556500" y="3622048"/>
            <a:ext cx="2031000" cy="63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9" name="Google Shape;179;p23"/>
          <p:cNvSpPr txBox="1"/>
          <p:nvPr>
            <p:ph idx="7" type="subTitle"/>
          </p:nvPr>
        </p:nvSpPr>
        <p:spPr>
          <a:xfrm>
            <a:off x="61811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3"/>
          <p:cNvSpPr txBox="1"/>
          <p:nvPr>
            <p:ph idx="8" type="subTitle"/>
          </p:nvPr>
        </p:nvSpPr>
        <p:spPr>
          <a:xfrm>
            <a:off x="6181100" y="2294408"/>
            <a:ext cx="20310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 Medium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hasCustomPrompt="1" idx="9" type="title"/>
          </p:nvPr>
        </p:nvSpPr>
        <p:spPr>
          <a:xfrm>
            <a:off x="6181100" y="3622048"/>
            <a:ext cx="2031000" cy="634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2" name="Google Shape;182;p23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5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4572000" y="1225155"/>
            <a:ext cx="3858900" cy="1800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4572000" y="3091545"/>
            <a:ext cx="38589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4"/>
          <p:cNvSpPr/>
          <p:nvPr>
            <p:ph idx="2" type="pic"/>
          </p:nvPr>
        </p:nvSpPr>
        <p:spPr>
          <a:xfrm>
            <a:off x="713098" y="818138"/>
            <a:ext cx="3535200" cy="350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4"/>
          <p:cNvSpPr/>
          <p:nvPr/>
        </p:nvSpPr>
        <p:spPr>
          <a:xfrm>
            <a:off x="267000" y="228925"/>
            <a:ext cx="8607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0">
    <p:bg>
      <p:bgPr>
        <a:solidFill>
          <a:schemeClr val="dk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713100" y="1418750"/>
            <a:ext cx="77178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25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6">
    <p:bg>
      <p:bgPr>
        <a:solidFill>
          <a:schemeClr val="dk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713100" y="1546650"/>
            <a:ext cx="3858900" cy="1135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1" name="Google Shape;201;p26"/>
          <p:cNvSpPr txBox="1"/>
          <p:nvPr>
            <p:ph idx="1" type="subTitle"/>
          </p:nvPr>
        </p:nvSpPr>
        <p:spPr>
          <a:xfrm>
            <a:off x="713100" y="2758350"/>
            <a:ext cx="38589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6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269700" y="22715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BLANK_15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type="title"/>
          </p:nvPr>
        </p:nvSpPr>
        <p:spPr>
          <a:xfrm>
            <a:off x="4572000" y="2289425"/>
            <a:ext cx="3858900" cy="1134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1" type="subTitle"/>
          </p:nvPr>
        </p:nvSpPr>
        <p:spPr>
          <a:xfrm>
            <a:off x="4571925" y="3499625"/>
            <a:ext cx="38589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7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269700" y="227150"/>
            <a:ext cx="86046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BLANK_14">
    <p:bg>
      <p:bgPr>
        <a:solidFill>
          <a:schemeClr val="dk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1" type="subTitle"/>
          </p:nvPr>
        </p:nvSpPr>
        <p:spPr>
          <a:xfrm>
            <a:off x="2049450" y="3854892"/>
            <a:ext cx="5045100" cy="5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8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BLANK_13">
    <p:bg>
      <p:bgPr>
        <a:solidFill>
          <a:schemeClr val="dk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1879350" y="1276180"/>
            <a:ext cx="53853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unito Light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21" name="Google Shape;221;p29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21">
    <p:bg>
      <p:bgPr>
        <a:solidFill>
          <a:schemeClr val="dk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5" name="Google Shape;225;p30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13100" y="1190261"/>
            <a:ext cx="77178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20">
    <p:bg>
      <p:bgPr>
        <a:solidFill>
          <a:schemeClr val="dk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9" name="Google Shape;229;p31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4">
    <p:bg>
      <p:bgPr>
        <a:solidFill>
          <a:schemeClr val="dk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 txBox="1"/>
          <p:nvPr>
            <p:ph idx="1" type="subTitle"/>
          </p:nvPr>
        </p:nvSpPr>
        <p:spPr>
          <a:xfrm>
            <a:off x="713100" y="2369564"/>
            <a:ext cx="33669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2"/>
          <p:cNvSpPr txBox="1"/>
          <p:nvPr>
            <p:ph type="title"/>
          </p:nvPr>
        </p:nvSpPr>
        <p:spPr>
          <a:xfrm>
            <a:off x="268350" y="230550"/>
            <a:ext cx="8607300" cy="194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4" name="Google Shape;234;p32"/>
          <p:cNvSpPr txBox="1"/>
          <p:nvPr/>
        </p:nvSpPr>
        <p:spPr>
          <a:xfrm>
            <a:off x="3551400" y="4049100"/>
            <a:ext cx="4879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3">
    <p:bg>
      <p:bgPr>
        <a:solidFill>
          <a:schemeClr val="dk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2">
    <p:bg>
      <p:bgPr>
        <a:solidFill>
          <a:schemeClr val="dk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133401" y="2707192"/>
            <a:ext cx="3064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1133401" y="3091227"/>
            <a:ext cx="30648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4945799" y="2707192"/>
            <a:ext cx="3064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4945799" y="3091227"/>
            <a:ext cx="30648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>
            <a:off x="269700" y="4604100"/>
            <a:ext cx="86046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713100" y="1985819"/>
            <a:ext cx="3858900" cy="23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713250" y="850381"/>
            <a:ext cx="3858900" cy="1135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7"/>
          <p:cNvSpPr/>
          <p:nvPr>
            <p:ph idx="2" type="pic"/>
          </p:nvPr>
        </p:nvSpPr>
        <p:spPr>
          <a:xfrm>
            <a:off x="5078150" y="818150"/>
            <a:ext cx="3352800" cy="350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7"/>
          <p:cNvSpPr/>
          <p:nvPr/>
        </p:nvSpPr>
        <p:spPr>
          <a:xfrm>
            <a:off x="267000" y="228900"/>
            <a:ext cx="8607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67000" y="4604100"/>
            <a:ext cx="8607300" cy="3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273925" y="222500"/>
            <a:ext cx="8600400" cy="31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269700" y="227700"/>
            <a:ext cx="8604600" cy="468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713100" y="3783525"/>
            <a:ext cx="5385600" cy="6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268350" y="537650"/>
            <a:ext cx="8607300" cy="2325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" name="Google Shape;55;p9"/>
          <p:cNvSpPr/>
          <p:nvPr/>
        </p:nvSpPr>
        <p:spPr>
          <a:xfrm>
            <a:off x="269700" y="4604100"/>
            <a:ext cx="4302300" cy="310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4572000" y="4604100"/>
            <a:ext cx="4302300" cy="310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68350" y="3858400"/>
            <a:ext cx="8607300" cy="745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39800"/>
            <a:ext cx="7717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81290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ctrTitle"/>
          </p:nvPr>
        </p:nvSpPr>
        <p:spPr>
          <a:xfrm>
            <a:off x="269700" y="227700"/>
            <a:ext cx="8604600" cy="3522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457200" spcFirstLastPara="1" rIns="91425" wrap="square" tIns="365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Pantograph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</a:t>
            </a:r>
            <a:endParaRPr/>
          </a:p>
        </p:txBody>
      </p:sp>
      <p:sp>
        <p:nvSpPr>
          <p:cNvPr id="247" name="Google Shape;247;p35"/>
          <p:cNvSpPr txBox="1"/>
          <p:nvPr>
            <p:ph idx="1" type="subTitle"/>
          </p:nvPr>
        </p:nvSpPr>
        <p:spPr>
          <a:xfrm>
            <a:off x="713100" y="4049707"/>
            <a:ext cx="49209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 Hoffmann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title"/>
          </p:nvPr>
        </p:nvSpPr>
        <p:spPr>
          <a:xfrm>
            <a:off x="713100" y="2430525"/>
            <a:ext cx="78780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Overview</a:t>
            </a:r>
            <a:endParaRPr/>
          </a:p>
        </p:txBody>
      </p:sp>
      <p:sp>
        <p:nvSpPr>
          <p:cNvPr id="393" name="Google Shape;393;p44"/>
          <p:cNvSpPr txBox="1"/>
          <p:nvPr>
            <p:ph idx="2" type="title"/>
          </p:nvPr>
        </p:nvSpPr>
        <p:spPr>
          <a:xfrm>
            <a:off x="829775" y="1087205"/>
            <a:ext cx="1415400" cy="1119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94" name="Google Shape;394;p44"/>
          <p:cNvCxnSpPr/>
          <p:nvPr/>
        </p:nvCxnSpPr>
        <p:spPr>
          <a:xfrm>
            <a:off x="265525" y="4049276"/>
            <a:ext cx="861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Overview</a:t>
            </a:r>
            <a:endParaRPr/>
          </a:p>
        </p:txBody>
      </p:sp>
      <p:sp>
        <p:nvSpPr>
          <p:cNvPr id="400" name="Google Shape;400;p45"/>
          <p:cNvSpPr txBox="1"/>
          <p:nvPr/>
        </p:nvSpPr>
        <p:spPr>
          <a:xfrm>
            <a:off x="3304062" y="1409324"/>
            <a:ext cx="2535900" cy="508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Capstone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01" name="Google Shape;401;p45"/>
          <p:cNvSpPr/>
          <p:nvPr/>
        </p:nvSpPr>
        <p:spPr>
          <a:xfrm>
            <a:off x="1168478" y="2131096"/>
            <a:ext cx="128100" cy="1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2" name="Google Shape;402;p45"/>
          <p:cNvCxnSpPr>
            <a:stCxn id="400" idx="2"/>
            <a:endCxn id="401" idx="0"/>
          </p:cNvCxnSpPr>
          <p:nvPr/>
        </p:nvCxnSpPr>
        <p:spPr>
          <a:xfrm rot="5400000">
            <a:off x="2795412" y="354524"/>
            <a:ext cx="213600" cy="33396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45"/>
          <p:cNvSpPr/>
          <p:nvPr/>
        </p:nvSpPr>
        <p:spPr>
          <a:xfrm>
            <a:off x="4507950" y="2131096"/>
            <a:ext cx="128100" cy="1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7322324" y="2131096"/>
            <a:ext cx="128100" cy="1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5" name="Google Shape;405;p45"/>
          <p:cNvCxnSpPr>
            <a:stCxn id="400" idx="2"/>
            <a:endCxn id="403" idx="0"/>
          </p:cNvCxnSpPr>
          <p:nvPr/>
        </p:nvCxnSpPr>
        <p:spPr>
          <a:xfrm>
            <a:off x="4572012" y="1917524"/>
            <a:ext cx="0" cy="21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45"/>
          <p:cNvSpPr txBox="1"/>
          <p:nvPr/>
        </p:nvSpPr>
        <p:spPr>
          <a:xfrm>
            <a:off x="951025" y="3166197"/>
            <a:ext cx="206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Research and formulas to predict lift &amp; drag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07" name="Google Shape;407;p45"/>
          <p:cNvSpPr txBox="1"/>
          <p:nvPr/>
        </p:nvSpPr>
        <p:spPr>
          <a:xfrm>
            <a:off x="951034" y="2804527"/>
            <a:ext cx="206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Physics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08" name="Google Shape;408;p45"/>
          <p:cNvSpPr txBox="1"/>
          <p:nvPr/>
        </p:nvSpPr>
        <p:spPr>
          <a:xfrm>
            <a:off x="951050" y="3868171"/>
            <a:ext cx="206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Aerodynamics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03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Material Science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409" name="Google Shape;409;p45"/>
          <p:cNvCxnSpPr>
            <a:stCxn id="407" idx="1"/>
            <a:endCxn id="408" idx="1"/>
          </p:cNvCxnSpPr>
          <p:nvPr/>
        </p:nvCxnSpPr>
        <p:spPr>
          <a:xfrm>
            <a:off x="951034" y="3042277"/>
            <a:ext cx="600" cy="1121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45"/>
          <p:cNvSpPr txBox="1"/>
          <p:nvPr/>
        </p:nvSpPr>
        <p:spPr>
          <a:xfrm>
            <a:off x="6131650" y="3166197"/>
            <a:ext cx="206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Performing and concluding results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11" name="Google Shape;411;p45"/>
          <p:cNvSpPr txBox="1"/>
          <p:nvPr/>
        </p:nvSpPr>
        <p:spPr>
          <a:xfrm>
            <a:off x="6131656" y="2804527"/>
            <a:ext cx="206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Testing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12" name="Google Shape;412;p45"/>
          <p:cNvSpPr txBox="1"/>
          <p:nvPr/>
        </p:nvSpPr>
        <p:spPr>
          <a:xfrm>
            <a:off x="5378650" y="3757200"/>
            <a:ext cx="2814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Fan and force sensor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03200" lvl="0" marL="3429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Additional: software simulation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413" name="Google Shape;413;p45"/>
          <p:cNvCxnSpPr>
            <a:stCxn id="400" idx="2"/>
            <a:endCxn id="404" idx="0"/>
          </p:cNvCxnSpPr>
          <p:nvPr/>
        </p:nvCxnSpPr>
        <p:spPr>
          <a:xfrm flipH="1" rot="-5400000">
            <a:off x="5872362" y="617174"/>
            <a:ext cx="213600" cy="28143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4" name="Google Shape;414;p45"/>
          <p:cNvSpPr txBox="1"/>
          <p:nvPr/>
        </p:nvSpPr>
        <p:spPr>
          <a:xfrm>
            <a:off x="3541350" y="3166197"/>
            <a:ext cx="206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Producing at least two models of pantograph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15" name="Google Shape;415;p45"/>
          <p:cNvSpPr txBox="1"/>
          <p:nvPr/>
        </p:nvSpPr>
        <p:spPr>
          <a:xfrm>
            <a:off x="3541350" y="2804527"/>
            <a:ext cx="206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3D Design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3541360" y="3868171"/>
            <a:ext cx="206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Wing design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03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AutoNum type="arabicPeriod"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Lower arm design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417" name="Google Shape;417;p45"/>
          <p:cNvCxnSpPr>
            <a:stCxn id="411" idx="3"/>
            <a:endCxn id="412" idx="3"/>
          </p:cNvCxnSpPr>
          <p:nvPr/>
        </p:nvCxnSpPr>
        <p:spPr>
          <a:xfrm>
            <a:off x="8192956" y="3042277"/>
            <a:ext cx="600" cy="1010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45"/>
          <p:cNvCxnSpPr>
            <a:stCxn id="416" idx="0"/>
            <a:endCxn id="416" idx="0"/>
          </p:cNvCxnSpPr>
          <p:nvPr/>
        </p:nvCxnSpPr>
        <p:spPr>
          <a:xfrm>
            <a:off x="4572010" y="386817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45"/>
          <p:cNvCxnSpPr>
            <a:stCxn id="414" idx="2"/>
            <a:endCxn id="416" idx="0"/>
          </p:cNvCxnSpPr>
          <p:nvPr/>
        </p:nvCxnSpPr>
        <p:spPr>
          <a:xfrm>
            <a:off x="4572000" y="3757197"/>
            <a:ext cx="0" cy="11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0" name="Google Shape;420;p45"/>
          <p:cNvGrpSpPr/>
          <p:nvPr/>
        </p:nvGrpSpPr>
        <p:grpSpPr>
          <a:xfrm>
            <a:off x="7161964" y="2346354"/>
            <a:ext cx="448800" cy="394925"/>
            <a:chOff x="4704039" y="3043605"/>
            <a:chExt cx="448800" cy="394925"/>
          </a:xfrm>
        </p:grpSpPr>
        <p:sp>
          <p:nvSpPr>
            <p:cNvPr id="421" name="Google Shape;421;p45"/>
            <p:cNvSpPr/>
            <p:nvPr/>
          </p:nvSpPr>
          <p:spPr>
            <a:xfrm>
              <a:off x="4704039" y="3043605"/>
              <a:ext cx="448800" cy="394925"/>
            </a:xfrm>
            <a:custGeom>
              <a:rect b="b" l="l" r="r" t="t"/>
              <a:pathLst>
                <a:path extrusionOk="0" h="11003" w="12504">
                  <a:moveTo>
                    <a:pt x="6335" y="358"/>
                  </a:moveTo>
                  <a:cubicBezTo>
                    <a:pt x="6978" y="358"/>
                    <a:pt x="7478" y="882"/>
                    <a:pt x="7478" y="1525"/>
                  </a:cubicBezTo>
                  <a:lnTo>
                    <a:pt x="7478" y="1787"/>
                  </a:lnTo>
                  <a:lnTo>
                    <a:pt x="5740" y="1787"/>
                  </a:lnTo>
                  <a:cubicBezTo>
                    <a:pt x="5264" y="1787"/>
                    <a:pt x="4906" y="1549"/>
                    <a:pt x="4645" y="1215"/>
                  </a:cubicBezTo>
                  <a:cubicBezTo>
                    <a:pt x="4454" y="977"/>
                    <a:pt x="4311" y="715"/>
                    <a:pt x="4216" y="501"/>
                  </a:cubicBezTo>
                  <a:cubicBezTo>
                    <a:pt x="4383" y="406"/>
                    <a:pt x="4573" y="358"/>
                    <a:pt x="4764" y="358"/>
                  </a:cubicBezTo>
                  <a:close/>
                  <a:moveTo>
                    <a:pt x="3859" y="763"/>
                  </a:moveTo>
                  <a:cubicBezTo>
                    <a:pt x="3882" y="810"/>
                    <a:pt x="3906" y="834"/>
                    <a:pt x="3930" y="882"/>
                  </a:cubicBezTo>
                  <a:cubicBezTo>
                    <a:pt x="3930" y="906"/>
                    <a:pt x="3954" y="929"/>
                    <a:pt x="3954" y="929"/>
                  </a:cubicBezTo>
                  <a:cubicBezTo>
                    <a:pt x="3954" y="929"/>
                    <a:pt x="3954" y="953"/>
                    <a:pt x="3954" y="953"/>
                  </a:cubicBezTo>
                  <a:cubicBezTo>
                    <a:pt x="3978" y="953"/>
                    <a:pt x="3978" y="977"/>
                    <a:pt x="3978" y="1001"/>
                  </a:cubicBezTo>
                  <a:lnTo>
                    <a:pt x="4002" y="1001"/>
                  </a:lnTo>
                  <a:cubicBezTo>
                    <a:pt x="4002" y="1025"/>
                    <a:pt x="4002" y="1049"/>
                    <a:pt x="4025" y="1049"/>
                  </a:cubicBezTo>
                  <a:cubicBezTo>
                    <a:pt x="4025" y="1072"/>
                    <a:pt x="4025" y="1072"/>
                    <a:pt x="4025" y="1072"/>
                  </a:cubicBezTo>
                  <a:cubicBezTo>
                    <a:pt x="4049" y="1096"/>
                    <a:pt x="4049" y="1096"/>
                    <a:pt x="4049" y="1120"/>
                  </a:cubicBezTo>
                  <a:cubicBezTo>
                    <a:pt x="4049" y="1120"/>
                    <a:pt x="4073" y="1144"/>
                    <a:pt x="4073" y="1144"/>
                  </a:cubicBezTo>
                  <a:cubicBezTo>
                    <a:pt x="4073" y="1144"/>
                    <a:pt x="4097" y="1168"/>
                    <a:pt x="4097" y="1191"/>
                  </a:cubicBezTo>
                  <a:cubicBezTo>
                    <a:pt x="4097" y="1191"/>
                    <a:pt x="4097" y="1191"/>
                    <a:pt x="4121" y="1215"/>
                  </a:cubicBezTo>
                  <a:cubicBezTo>
                    <a:pt x="4121" y="1215"/>
                    <a:pt x="4121" y="1239"/>
                    <a:pt x="4144" y="1239"/>
                  </a:cubicBezTo>
                  <a:cubicBezTo>
                    <a:pt x="4144" y="1263"/>
                    <a:pt x="4144" y="1263"/>
                    <a:pt x="4144" y="1263"/>
                  </a:cubicBezTo>
                  <a:cubicBezTo>
                    <a:pt x="3906" y="1406"/>
                    <a:pt x="3763" y="1668"/>
                    <a:pt x="3763" y="1953"/>
                  </a:cubicBezTo>
                  <a:lnTo>
                    <a:pt x="3763" y="2501"/>
                  </a:lnTo>
                  <a:cubicBezTo>
                    <a:pt x="3716" y="2477"/>
                    <a:pt x="3668" y="2454"/>
                    <a:pt x="3621" y="2430"/>
                  </a:cubicBezTo>
                  <a:lnTo>
                    <a:pt x="3573" y="2430"/>
                  </a:lnTo>
                  <a:cubicBezTo>
                    <a:pt x="3573" y="2406"/>
                    <a:pt x="3573" y="2406"/>
                    <a:pt x="3573" y="2382"/>
                  </a:cubicBezTo>
                  <a:lnTo>
                    <a:pt x="3573" y="1525"/>
                  </a:lnTo>
                  <a:cubicBezTo>
                    <a:pt x="3573" y="1239"/>
                    <a:pt x="3668" y="977"/>
                    <a:pt x="3859" y="763"/>
                  </a:cubicBezTo>
                  <a:close/>
                  <a:moveTo>
                    <a:pt x="7455" y="2168"/>
                  </a:moveTo>
                  <a:lnTo>
                    <a:pt x="7455" y="2406"/>
                  </a:lnTo>
                  <a:cubicBezTo>
                    <a:pt x="7455" y="2430"/>
                    <a:pt x="7455" y="2430"/>
                    <a:pt x="7455" y="2454"/>
                  </a:cubicBezTo>
                  <a:lnTo>
                    <a:pt x="7431" y="2454"/>
                  </a:lnTo>
                  <a:cubicBezTo>
                    <a:pt x="7431" y="2454"/>
                    <a:pt x="7431" y="2477"/>
                    <a:pt x="7431" y="2477"/>
                  </a:cubicBezTo>
                  <a:cubicBezTo>
                    <a:pt x="7359" y="2477"/>
                    <a:pt x="7312" y="2501"/>
                    <a:pt x="7264" y="2525"/>
                  </a:cubicBezTo>
                  <a:lnTo>
                    <a:pt x="7264" y="2168"/>
                  </a:lnTo>
                  <a:close/>
                  <a:moveTo>
                    <a:pt x="3430" y="2787"/>
                  </a:moveTo>
                  <a:cubicBezTo>
                    <a:pt x="3430" y="2811"/>
                    <a:pt x="3454" y="2811"/>
                    <a:pt x="3454" y="2811"/>
                  </a:cubicBezTo>
                  <a:cubicBezTo>
                    <a:pt x="3478" y="2811"/>
                    <a:pt x="3478" y="2811"/>
                    <a:pt x="3478" y="2835"/>
                  </a:cubicBezTo>
                  <a:lnTo>
                    <a:pt x="3525" y="2835"/>
                  </a:lnTo>
                  <a:lnTo>
                    <a:pt x="3525" y="3525"/>
                  </a:lnTo>
                  <a:lnTo>
                    <a:pt x="3478" y="3525"/>
                  </a:lnTo>
                  <a:cubicBezTo>
                    <a:pt x="3454" y="3501"/>
                    <a:pt x="3454" y="3478"/>
                    <a:pt x="3454" y="3454"/>
                  </a:cubicBezTo>
                  <a:lnTo>
                    <a:pt x="3359" y="2954"/>
                  </a:lnTo>
                  <a:cubicBezTo>
                    <a:pt x="3335" y="2906"/>
                    <a:pt x="3359" y="2835"/>
                    <a:pt x="3406" y="2787"/>
                  </a:cubicBezTo>
                  <a:close/>
                  <a:moveTo>
                    <a:pt x="7645" y="2787"/>
                  </a:moveTo>
                  <a:cubicBezTo>
                    <a:pt x="7693" y="2835"/>
                    <a:pt x="7717" y="2882"/>
                    <a:pt x="7693" y="2954"/>
                  </a:cubicBezTo>
                  <a:lnTo>
                    <a:pt x="7621" y="3430"/>
                  </a:lnTo>
                  <a:cubicBezTo>
                    <a:pt x="7598" y="3478"/>
                    <a:pt x="7598" y="3501"/>
                    <a:pt x="7574" y="3501"/>
                  </a:cubicBezTo>
                  <a:cubicBezTo>
                    <a:pt x="7574" y="3525"/>
                    <a:pt x="7550" y="3525"/>
                    <a:pt x="7526" y="3525"/>
                  </a:cubicBezTo>
                  <a:lnTo>
                    <a:pt x="7526" y="2835"/>
                  </a:lnTo>
                  <a:cubicBezTo>
                    <a:pt x="7550" y="2835"/>
                    <a:pt x="7550" y="2811"/>
                    <a:pt x="7574" y="2811"/>
                  </a:cubicBezTo>
                  <a:lnTo>
                    <a:pt x="7598" y="2811"/>
                  </a:lnTo>
                  <a:cubicBezTo>
                    <a:pt x="7621" y="2811"/>
                    <a:pt x="7621" y="2787"/>
                    <a:pt x="7621" y="2787"/>
                  </a:cubicBezTo>
                  <a:close/>
                  <a:moveTo>
                    <a:pt x="4383" y="1549"/>
                  </a:moveTo>
                  <a:cubicBezTo>
                    <a:pt x="4740" y="1953"/>
                    <a:pt x="5168" y="2168"/>
                    <a:pt x="5645" y="2168"/>
                  </a:cubicBezTo>
                  <a:lnTo>
                    <a:pt x="6907" y="2168"/>
                  </a:lnTo>
                  <a:lnTo>
                    <a:pt x="6907" y="2739"/>
                  </a:lnTo>
                  <a:cubicBezTo>
                    <a:pt x="6907" y="2835"/>
                    <a:pt x="6931" y="2906"/>
                    <a:pt x="7002" y="2954"/>
                  </a:cubicBezTo>
                  <a:cubicBezTo>
                    <a:pt x="7050" y="2977"/>
                    <a:pt x="7097" y="3001"/>
                    <a:pt x="7145" y="3001"/>
                  </a:cubicBezTo>
                  <a:lnTo>
                    <a:pt x="7145" y="4049"/>
                  </a:lnTo>
                  <a:cubicBezTo>
                    <a:pt x="7145" y="4502"/>
                    <a:pt x="6812" y="4811"/>
                    <a:pt x="6526" y="5097"/>
                  </a:cubicBezTo>
                  <a:lnTo>
                    <a:pt x="6502" y="5121"/>
                  </a:lnTo>
                  <a:cubicBezTo>
                    <a:pt x="6478" y="5145"/>
                    <a:pt x="6431" y="5192"/>
                    <a:pt x="6383" y="5240"/>
                  </a:cubicBezTo>
                  <a:cubicBezTo>
                    <a:pt x="6145" y="5454"/>
                    <a:pt x="5907" y="5645"/>
                    <a:pt x="5526" y="5669"/>
                  </a:cubicBezTo>
                  <a:cubicBezTo>
                    <a:pt x="5121" y="5645"/>
                    <a:pt x="4859" y="5454"/>
                    <a:pt x="4621" y="5216"/>
                  </a:cubicBezTo>
                  <a:cubicBezTo>
                    <a:pt x="4597" y="5192"/>
                    <a:pt x="4549" y="5145"/>
                    <a:pt x="4525" y="5121"/>
                  </a:cubicBezTo>
                  <a:lnTo>
                    <a:pt x="4502" y="5097"/>
                  </a:lnTo>
                  <a:cubicBezTo>
                    <a:pt x="4216" y="4811"/>
                    <a:pt x="3882" y="4502"/>
                    <a:pt x="3882" y="4049"/>
                  </a:cubicBezTo>
                  <a:lnTo>
                    <a:pt x="3882" y="3001"/>
                  </a:lnTo>
                  <a:cubicBezTo>
                    <a:pt x="3930" y="3001"/>
                    <a:pt x="4002" y="2977"/>
                    <a:pt x="4025" y="2954"/>
                  </a:cubicBezTo>
                  <a:cubicBezTo>
                    <a:pt x="4097" y="2906"/>
                    <a:pt x="4121" y="2811"/>
                    <a:pt x="4121" y="2739"/>
                  </a:cubicBezTo>
                  <a:lnTo>
                    <a:pt x="4121" y="1953"/>
                  </a:lnTo>
                  <a:cubicBezTo>
                    <a:pt x="4121" y="1763"/>
                    <a:pt x="4240" y="1620"/>
                    <a:pt x="4383" y="1549"/>
                  </a:cubicBezTo>
                  <a:close/>
                  <a:moveTo>
                    <a:pt x="12146" y="1787"/>
                  </a:moveTo>
                  <a:lnTo>
                    <a:pt x="12146" y="2049"/>
                  </a:lnTo>
                  <a:lnTo>
                    <a:pt x="9360" y="2049"/>
                  </a:lnTo>
                  <a:cubicBezTo>
                    <a:pt x="9265" y="2049"/>
                    <a:pt x="9193" y="2096"/>
                    <a:pt x="9169" y="2192"/>
                  </a:cubicBezTo>
                  <a:cubicBezTo>
                    <a:pt x="9169" y="2311"/>
                    <a:pt x="9241" y="2406"/>
                    <a:pt x="9360" y="2406"/>
                  </a:cubicBezTo>
                  <a:lnTo>
                    <a:pt x="11765" y="2406"/>
                  </a:lnTo>
                  <a:lnTo>
                    <a:pt x="11765" y="6121"/>
                  </a:lnTo>
                  <a:lnTo>
                    <a:pt x="7097" y="6121"/>
                  </a:lnTo>
                  <a:cubicBezTo>
                    <a:pt x="7074" y="6097"/>
                    <a:pt x="7050" y="6097"/>
                    <a:pt x="7002" y="6097"/>
                  </a:cubicBezTo>
                  <a:cubicBezTo>
                    <a:pt x="6931" y="6097"/>
                    <a:pt x="6883" y="6121"/>
                    <a:pt x="6812" y="6145"/>
                  </a:cubicBezTo>
                  <a:cubicBezTo>
                    <a:pt x="6740" y="6073"/>
                    <a:pt x="6716" y="5978"/>
                    <a:pt x="6716" y="5883"/>
                  </a:cubicBezTo>
                  <a:lnTo>
                    <a:pt x="6716" y="5454"/>
                  </a:lnTo>
                  <a:cubicBezTo>
                    <a:pt x="6740" y="5430"/>
                    <a:pt x="6764" y="5407"/>
                    <a:pt x="6788" y="5383"/>
                  </a:cubicBezTo>
                  <a:lnTo>
                    <a:pt x="6812" y="5359"/>
                  </a:lnTo>
                  <a:cubicBezTo>
                    <a:pt x="7121" y="5026"/>
                    <a:pt x="7526" y="4644"/>
                    <a:pt x="7526" y="4049"/>
                  </a:cubicBezTo>
                  <a:lnTo>
                    <a:pt x="7526" y="3906"/>
                  </a:lnTo>
                  <a:cubicBezTo>
                    <a:pt x="7621" y="3882"/>
                    <a:pt x="7693" y="3882"/>
                    <a:pt x="7764" y="3835"/>
                  </a:cubicBezTo>
                  <a:cubicBezTo>
                    <a:pt x="7836" y="3787"/>
                    <a:pt x="7931" y="3692"/>
                    <a:pt x="7979" y="3525"/>
                  </a:cubicBezTo>
                  <a:lnTo>
                    <a:pt x="8074" y="3025"/>
                  </a:lnTo>
                  <a:cubicBezTo>
                    <a:pt x="8098" y="2835"/>
                    <a:pt x="8026" y="2620"/>
                    <a:pt x="7859" y="2501"/>
                  </a:cubicBezTo>
                  <a:cubicBezTo>
                    <a:pt x="7859" y="2477"/>
                    <a:pt x="7859" y="2454"/>
                    <a:pt x="7859" y="2430"/>
                  </a:cubicBezTo>
                  <a:lnTo>
                    <a:pt x="7859" y="2406"/>
                  </a:lnTo>
                  <a:lnTo>
                    <a:pt x="8502" y="2406"/>
                  </a:lnTo>
                  <a:cubicBezTo>
                    <a:pt x="8598" y="2406"/>
                    <a:pt x="8669" y="2358"/>
                    <a:pt x="8693" y="2263"/>
                  </a:cubicBezTo>
                  <a:cubicBezTo>
                    <a:pt x="8717" y="2144"/>
                    <a:pt x="8622" y="2049"/>
                    <a:pt x="8526" y="2049"/>
                  </a:cubicBezTo>
                  <a:lnTo>
                    <a:pt x="7859" y="2049"/>
                  </a:lnTo>
                  <a:lnTo>
                    <a:pt x="7859" y="1787"/>
                  </a:lnTo>
                  <a:close/>
                  <a:moveTo>
                    <a:pt x="6335" y="5764"/>
                  </a:moveTo>
                  <a:lnTo>
                    <a:pt x="6335" y="5907"/>
                  </a:lnTo>
                  <a:cubicBezTo>
                    <a:pt x="6335" y="6050"/>
                    <a:pt x="6407" y="6216"/>
                    <a:pt x="6478" y="6335"/>
                  </a:cubicBezTo>
                  <a:cubicBezTo>
                    <a:pt x="6192" y="6502"/>
                    <a:pt x="5859" y="6597"/>
                    <a:pt x="5526" y="6597"/>
                  </a:cubicBezTo>
                  <a:cubicBezTo>
                    <a:pt x="5168" y="6597"/>
                    <a:pt x="4835" y="6502"/>
                    <a:pt x="4549" y="6311"/>
                  </a:cubicBezTo>
                  <a:cubicBezTo>
                    <a:pt x="4645" y="6192"/>
                    <a:pt x="4692" y="6050"/>
                    <a:pt x="4692" y="5907"/>
                  </a:cubicBezTo>
                  <a:lnTo>
                    <a:pt x="4692" y="5764"/>
                  </a:lnTo>
                  <a:cubicBezTo>
                    <a:pt x="4906" y="5907"/>
                    <a:pt x="5168" y="6026"/>
                    <a:pt x="5526" y="6050"/>
                  </a:cubicBezTo>
                  <a:cubicBezTo>
                    <a:pt x="5859" y="6026"/>
                    <a:pt x="6121" y="5930"/>
                    <a:pt x="6335" y="5764"/>
                  </a:cubicBezTo>
                  <a:close/>
                  <a:moveTo>
                    <a:pt x="12146" y="6478"/>
                  </a:moveTo>
                  <a:lnTo>
                    <a:pt x="12146" y="6716"/>
                  </a:lnTo>
                  <a:lnTo>
                    <a:pt x="9479" y="6716"/>
                  </a:lnTo>
                  <a:cubicBezTo>
                    <a:pt x="9479" y="6716"/>
                    <a:pt x="9455" y="6716"/>
                    <a:pt x="9431" y="6693"/>
                  </a:cubicBezTo>
                  <a:lnTo>
                    <a:pt x="9384" y="6693"/>
                  </a:lnTo>
                  <a:lnTo>
                    <a:pt x="8574" y="6478"/>
                  </a:lnTo>
                  <a:close/>
                  <a:moveTo>
                    <a:pt x="5526" y="7050"/>
                  </a:moveTo>
                  <a:lnTo>
                    <a:pt x="5716" y="7240"/>
                  </a:lnTo>
                  <a:lnTo>
                    <a:pt x="5573" y="7240"/>
                  </a:lnTo>
                  <a:cubicBezTo>
                    <a:pt x="5549" y="7264"/>
                    <a:pt x="5549" y="7264"/>
                    <a:pt x="5526" y="7264"/>
                  </a:cubicBezTo>
                  <a:cubicBezTo>
                    <a:pt x="5502" y="7264"/>
                    <a:pt x="5478" y="7264"/>
                    <a:pt x="5478" y="7240"/>
                  </a:cubicBezTo>
                  <a:lnTo>
                    <a:pt x="5335" y="7240"/>
                  </a:lnTo>
                  <a:lnTo>
                    <a:pt x="5526" y="7050"/>
                  </a:lnTo>
                  <a:close/>
                  <a:moveTo>
                    <a:pt x="4121" y="6478"/>
                  </a:moveTo>
                  <a:cubicBezTo>
                    <a:pt x="4144" y="6478"/>
                    <a:pt x="4144" y="6478"/>
                    <a:pt x="4168" y="6502"/>
                  </a:cubicBezTo>
                  <a:cubicBezTo>
                    <a:pt x="4192" y="6502"/>
                    <a:pt x="4192" y="6526"/>
                    <a:pt x="4216" y="6526"/>
                  </a:cubicBezTo>
                  <a:cubicBezTo>
                    <a:pt x="4478" y="6740"/>
                    <a:pt x="4787" y="6859"/>
                    <a:pt x="5121" y="6931"/>
                  </a:cubicBezTo>
                  <a:lnTo>
                    <a:pt x="4740" y="7312"/>
                  </a:lnTo>
                  <a:cubicBezTo>
                    <a:pt x="4681" y="7370"/>
                    <a:pt x="4622" y="7413"/>
                    <a:pt x="4550" y="7413"/>
                  </a:cubicBezTo>
                  <a:cubicBezTo>
                    <a:pt x="4535" y="7413"/>
                    <a:pt x="4519" y="7411"/>
                    <a:pt x="4502" y="7407"/>
                  </a:cubicBezTo>
                  <a:cubicBezTo>
                    <a:pt x="4406" y="7407"/>
                    <a:pt x="4335" y="7359"/>
                    <a:pt x="4264" y="7312"/>
                  </a:cubicBezTo>
                  <a:lnTo>
                    <a:pt x="3692" y="6550"/>
                  </a:lnTo>
                  <a:lnTo>
                    <a:pt x="3978" y="6478"/>
                  </a:lnTo>
                  <a:close/>
                  <a:moveTo>
                    <a:pt x="7050" y="6478"/>
                  </a:moveTo>
                  <a:lnTo>
                    <a:pt x="7359" y="6550"/>
                  </a:lnTo>
                  <a:lnTo>
                    <a:pt x="6788" y="7312"/>
                  </a:lnTo>
                  <a:cubicBezTo>
                    <a:pt x="6716" y="7383"/>
                    <a:pt x="6645" y="7407"/>
                    <a:pt x="6550" y="7431"/>
                  </a:cubicBezTo>
                  <a:cubicBezTo>
                    <a:pt x="6454" y="7431"/>
                    <a:pt x="6359" y="7383"/>
                    <a:pt x="6312" y="7336"/>
                  </a:cubicBezTo>
                  <a:lnTo>
                    <a:pt x="5931" y="6931"/>
                  </a:lnTo>
                  <a:cubicBezTo>
                    <a:pt x="6240" y="6859"/>
                    <a:pt x="6550" y="6740"/>
                    <a:pt x="6835" y="6526"/>
                  </a:cubicBezTo>
                  <a:cubicBezTo>
                    <a:pt x="6835" y="6526"/>
                    <a:pt x="6859" y="6526"/>
                    <a:pt x="6859" y="6502"/>
                  </a:cubicBezTo>
                  <a:cubicBezTo>
                    <a:pt x="6907" y="6478"/>
                    <a:pt x="6955" y="6478"/>
                    <a:pt x="7002" y="6478"/>
                  </a:cubicBezTo>
                  <a:close/>
                  <a:moveTo>
                    <a:pt x="4978" y="7597"/>
                  </a:moveTo>
                  <a:lnTo>
                    <a:pt x="4883" y="8121"/>
                  </a:lnTo>
                  <a:lnTo>
                    <a:pt x="4621" y="7764"/>
                  </a:lnTo>
                  <a:cubicBezTo>
                    <a:pt x="4764" y="7740"/>
                    <a:pt x="4883" y="7693"/>
                    <a:pt x="4978" y="7597"/>
                  </a:cubicBezTo>
                  <a:close/>
                  <a:moveTo>
                    <a:pt x="6073" y="7597"/>
                  </a:moveTo>
                  <a:cubicBezTo>
                    <a:pt x="6169" y="7693"/>
                    <a:pt x="6288" y="7740"/>
                    <a:pt x="6431" y="7764"/>
                  </a:cubicBezTo>
                  <a:lnTo>
                    <a:pt x="6169" y="8121"/>
                  </a:lnTo>
                  <a:lnTo>
                    <a:pt x="6073" y="7597"/>
                  </a:lnTo>
                  <a:close/>
                  <a:moveTo>
                    <a:pt x="5716" y="7597"/>
                  </a:moveTo>
                  <a:lnTo>
                    <a:pt x="5859" y="8526"/>
                  </a:lnTo>
                  <a:lnTo>
                    <a:pt x="5549" y="8931"/>
                  </a:lnTo>
                  <a:lnTo>
                    <a:pt x="5502" y="8931"/>
                  </a:lnTo>
                  <a:lnTo>
                    <a:pt x="5192" y="8526"/>
                  </a:lnTo>
                  <a:lnTo>
                    <a:pt x="5335" y="7597"/>
                  </a:lnTo>
                  <a:cubicBezTo>
                    <a:pt x="5407" y="7621"/>
                    <a:pt x="5454" y="7621"/>
                    <a:pt x="5526" y="7621"/>
                  </a:cubicBezTo>
                  <a:cubicBezTo>
                    <a:pt x="5597" y="7621"/>
                    <a:pt x="5645" y="7621"/>
                    <a:pt x="5716" y="7597"/>
                  </a:cubicBezTo>
                  <a:close/>
                  <a:moveTo>
                    <a:pt x="4740" y="1"/>
                  </a:moveTo>
                  <a:cubicBezTo>
                    <a:pt x="4406" y="1"/>
                    <a:pt x="4097" y="96"/>
                    <a:pt x="3835" y="286"/>
                  </a:cubicBezTo>
                  <a:cubicBezTo>
                    <a:pt x="3430" y="572"/>
                    <a:pt x="3192" y="1025"/>
                    <a:pt x="3192" y="1525"/>
                  </a:cubicBezTo>
                  <a:lnTo>
                    <a:pt x="3192" y="2430"/>
                  </a:lnTo>
                  <a:cubicBezTo>
                    <a:pt x="3192" y="2454"/>
                    <a:pt x="3192" y="2477"/>
                    <a:pt x="3216" y="2501"/>
                  </a:cubicBezTo>
                  <a:lnTo>
                    <a:pt x="3192" y="2501"/>
                  </a:lnTo>
                  <a:cubicBezTo>
                    <a:pt x="3025" y="2620"/>
                    <a:pt x="2954" y="2835"/>
                    <a:pt x="3001" y="3025"/>
                  </a:cubicBezTo>
                  <a:lnTo>
                    <a:pt x="3073" y="3525"/>
                  </a:lnTo>
                  <a:cubicBezTo>
                    <a:pt x="3120" y="3692"/>
                    <a:pt x="3216" y="3787"/>
                    <a:pt x="3287" y="3835"/>
                  </a:cubicBezTo>
                  <a:cubicBezTo>
                    <a:pt x="3359" y="3882"/>
                    <a:pt x="3430" y="3882"/>
                    <a:pt x="3525" y="3906"/>
                  </a:cubicBezTo>
                  <a:lnTo>
                    <a:pt x="3525" y="4049"/>
                  </a:lnTo>
                  <a:cubicBezTo>
                    <a:pt x="3525" y="4644"/>
                    <a:pt x="3930" y="5049"/>
                    <a:pt x="4240" y="5359"/>
                  </a:cubicBezTo>
                  <a:lnTo>
                    <a:pt x="4264" y="5383"/>
                  </a:lnTo>
                  <a:cubicBezTo>
                    <a:pt x="4287" y="5383"/>
                    <a:pt x="4311" y="5407"/>
                    <a:pt x="4311" y="5430"/>
                  </a:cubicBezTo>
                  <a:lnTo>
                    <a:pt x="4311" y="5883"/>
                  </a:lnTo>
                  <a:cubicBezTo>
                    <a:pt x="4311" y="5978"/>
                    <a:pt x="4287" y="6073"/>
                    <a:pt x="4216" y="6121"/>
                  </a:cubicBezTo>
                  <a:lnTo>
                    <a:pt x="4192" y="6121"/>
                  </a:lnTo>
                  <a:cubicBezTo>
                    <a:pt x="4144" y="6121"/>
                    <a:pt x="4097" y="6097"/>
                    <a:pt x="4049" y="6097"/>
                  </a:cubicBezTo>
                  <a:cubicBezTo>
                    <a:pt x="4025" y="6097"/>
                    <a:pt x="4002" y="6097"/>
                    <a:pt x="3978" y="6121"/>
                  </a:cubicBezTo>
                  <a:lnTo>
                    <a:pt x="3906" y="6121"/>
                  </a:lnTo>
                  <a:lnTo>
                    <a:pt x="1668" y="6693"/>
                  </a:lnTo>
                  <a:cubicBezTo>
                    <a:pt x="1144" y="6812"/>
                    <a:pt x="739" y="7216"/>
                    <a:pt x="596" y="7764"/>
                  </a:cubicBezTo>
                  <a:lnTo>
                    <a:pt x="429" y="8550"/>
                  </a:lnTo>
                  <a:cubicBezTo>
                    <a:pt x="429" y="8669"/>
                    <a:pt x="477" y="8764"/>
                    <a:pt x="572" y="8764"/>
                  </a:cubicBezTo>
                  <a:cubicBezTo>
                    <a:pt x="589" y="8768"/>
                    <a:pt x="606" y="8770"/>
                    <a:pt x="623" y="8770"/>
                  </a:cubicBezTo>
                  <a:cubicBezTo>
                    <a:pt x="705" y="8770"/>
                    <a:pt x="787" y="8724"/>
                    <a:pt x="787" y="8645"/>
                  </a:cubicBezTo>
                  <a:lnTo>
                    <a:pt x="953" y="7836"/>
                  </a:lnTo>
                  <a:cubicBezTo>
                    <a:pt x="1049" y="7431"/>
                    <a:pt x="1358" y="7145"/>
                    <a:pt x="1763" y="7050"/>
                  </a:cubicBezTo>
                  <a:lnTo>
                    <a:pt x="3311" y="6645"/>
                  </a:lnTo>
                  <a:lnTo>
                    <a:pt x="5216" y="9145"/>
                  </a:lnTo>
                  <a:cubicBezTo>
                    <a:pt x="5264" y="9193"/>
                    <a:pt x="5288" y="9241"/>
                    <a:pt x="5335" y="9264"/>
                  </a:cubicBezTo>
                  <a:lnTo>
                    <a:pt x="5359" y="9264"/>
                  </a:lnTo>
                  <a:cubicBezTo>
                    <a:pt x="5383" y="9264"/>
                    <a:pt x="5383" y="9288"/>
                    <a:pt x="5383" y="9288"/>
                  </a:cubicBezTo>
                  <a:lnTo>
                    <a:pt x="5430" y="9288"/>
                  </a:lnTo>
                  <a:cubicBezTo>
                    <a:pt x="5454" y="9288"/>
                    <a:pt x="5502" y="9312"/>
                    <a:pt x="5526" y="9312"/>
                  </a:cubicBezTo>
                  <a:cubicBezTo>
                    <a:pt x="5597" y="9312"/>
                    <a:pt x="5669" y="9288"/>
                    <a:pt x="5740" y="9241"/>
                  </a:cubicBezTo>
                  <a:cubicBezTo>
                    <a:pt x="5764" y="9217"/>
                    <a:pt x="5811" y="9193"/>
                    <a:pt x="5835" y="9145"/>
                  </a:cubicBezTo>
                  <a:lnTo>
                    <a:pt x="7740" y="6645"/>
                  </a:lnTo>
                  <a:cubicBezTo>
                    <a:pt x="7740" y="6645"/>
                    <a:pt x="9384" y="7074"/>
                    <a:pt x="9384" y="7074"/>
                  </a:cubicBezTo>
                  <a:cubicBezTo>
                    <a:pt x="9741" y="7193"/>
                    <a:pt x="10003" y="7478"/>
                    <a:pt x="10098" y="7836"/>
                  </a:cubicBezTo>
                  <a:lnTo>
                    <a:pt x="10646" y="10550"/>
                  </a:lnTo>
                  <a:cubicBezTo>
                    <a:pt x="10646" y="10574"/>
                    <a:pt x="10646" y="10574"/>
                    <a:pt x="10646" y="10574"/>
                  </a:cubicBezTo>
                  <a:cubicBezTo>
                    <a:pt x="10646" y="10598"/>
                    <a:pt x="10646" y="10598"/>
                    <a:pt x="10646" y="10622"/>
                  </a:cubicBezTo>
                  <a:lnTo>
                    <a:pt x="9241" y="10622"/>
                  </a:lnTo>
                  <a:lnTo>
                    <a:pt x="8812" y="8360"/>
                  </a:lnTo>
                  <a:cubicBezTo>
                    <a:pt x="8812" y="8240"/>
                    <a:pt x="8717" y="8193"/>
                    <a:pt x="8598" y="8193"/>
                  </a:cubicBezTo>
                  <a:cubicBezTo>
                    <a:pt x="8502" y="8217"/>
                    <a:pt x="8431" y="8312"/>
                    <a:pt x="8455" y="8407"/>
                  </a:cubicBezTo>
                  <a:lnTo>
                    <a:pt x="8860" y="10622"/>
                  </a:lnTo>
                  <a:lnTo>
                    <a:pt x="2192" y="10622"/>
                  </a:lnTo>
                  <a:lnTo>
                    <a:pt x="2596" y="8407"/>
                  </a:lnTo>
                  <a:cubicBezTo>
                    <a:pt x="2596" y="8312"/>
                    <a:pt x="2549" y="8217"/>
                    <a:pt x="2430" y="8193"/>
                  </a:cubicBezTo>
                  <a:cubicBezTo>
                    <a:pt x="2335" y="8193"/>
                    <a:pt x="2239" y="8240"/>
                    <a:pt x="2239" y="8360"/>
                  </a:cubicBezTo>
                  <a:lnTo>
                    <a:pt x="1811" y="10622"/>
                  </a:lnTo>
                  <a:lnTo>
                    <a:pt x="406" y="10622"/>
                  </a:lnTo>
                  <a:cubicBezTo>
                    <a:pt x="406" y="10598"/>
                    <a:pt x="382" y="10598"/>
                    <a:pt x="406" y="10574"/>
                  </a:cubicBezTo>
                  <a:cubicBezTo>
                    <a:pt x="406" y="10574"/>
                    <a:pt x="406" y="10574"/>
                    <a:pt x="406" y="10550"/>
                  </a:cubicBezTo>
                  <a:lnTo>
                    <a:pt x="620" y="9479"/>
                  </a:lnTo>
                  <a:cubicBezTo>
                    <a:pt x="644" y="9384"/>
                    <a:pt x="572" y="9288"/>
                    <a:pt x="477" y="9264"/>
                  </a:cubicBezTo>
                  <a:cubicBezTo>
                    <a:pt x="464" y="9261"/>
                    <a:pt x="452" y="9260"/>
                    <a:pt x="440" y="9260"/>
                  </a:cubicBezTo>
                  <a:cubicBezTo>
                    <a:pt x="358" y="9260"/>
                    <a:pt x="283" y="9325"/>
                    <a:pt x="263" y="9407"/>
                  </a:cubicBezTo>
                  <a:lnTo>
                    <a:pt x="48" y="10479"/>
                  </a:lnTo>
                  <a:cubicBezTo>
                    <a:pt x="1" y="10622"/>
                    <a:pt x="48" y="10741"/>
                    <a:pt x="120" y="10836"/>
                  </a:cubicBezTo>
                  <a:cubicBezTo>
                    <a:pt x="191" y="10931"/>
                    <a:pt x="453" y="11003"/>
                    <a:pt x="453" y="11003"/>
                  </a:cubicBezTo>
                  <a:lnTo>
                    <a:pt x="10598" y="11003"/>
                  </a:lnTo>
                  <a:cubicBezTo>
                    <a:pt x="10717" y="11003"/>
                    <a:pt x="10836" y="10955"/>
                    <a:pt x="10932" y="10860"/>
                  </a:cubicBezTo>
                  <a:cubicBezTo>
                    <a:pt x="11003" y="10741"/>
                    <a:pt x="11027" y="10622"/>
                    <a:pt x="11003" y="10503"/>
                  </a:cubicBezTo>
                  <a:lnTo>
                    <a:pt x="10431" y="7764"/>
                  </a:lnTo>
                  <a:cubicBezTo>
                    <a:pt x="10384" y="7502"/>
                    <a:pt x="10241" y="7264"/>
                    <a:pt x="10074" y="7097"/>
                  </a:cubicBezTo>
                  <a:lnTo>
                    <a:pt x="12241" y="7097"/>
                  </a:lnTo>
                  <a:cubicBezTo>
                    <a:pt x="12384" y="7097"/>
                    <a:pt x="12503" y="6954"/>
                    <a:pt x="12503" y="6812"/>
                  </a:cubicBezTo>
                  <a:lnTo>
                    <a:pt x="12503" y="6311"/>
                  </a:lnTo>
                  <a:cubicBezTo>
                    <a:pt x="12503" y="6192"/>
                    <a:pt x="12432" y="6121"/>
                    <a:pt x="12313" y="6121"/>
                  </a:cubicBezTo>
                  <a:lnTo>
                    <a:pt x="12122" y="6121"/>
                  </a:lnTo>
                  <a:lnTo>
                    <a:pt x="12122" y="2406"/>
                  </a:lnTo>
                  <a:lnTo>
                    <a:pt x="12313" y="2406"/>
                  </a:lnTo>
                  <a:cubicBezTo>
                    <a:pt x="12432" y="2406"/>
                    <a:pt x="12503" y="2311"/>
                    <a:pt x="12503" y="2215"/>
                  </a:cubicBezTo>
                  <a:lnTo>
                    <a:pt x="12503" y="1715"/>
                  </a:lnTo>
                  <a:cubicBezTo>
                    <a:pt x="12503" y="1549"/>
                    <a:pt x="12384" y="1430"/>
                    <a:pt x="12241" y="1430"/>
                  </a:cubicBezTo>
                  <a:lnTo>
                    <a:pt x="7859" y="1430"/>
                  </a:lnTo>
                  <a:cubicBezTo>
                    <a:pt x="7812" y="620"/>
                    <a:pt x="7145" y="1"/>
                    <a:pt x="6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" name="Google Shape;422;p45"/>
            <p:cNvSpPr/>
            <p:nvPr/>
          </p:nvSpPr>
          <p:spPr>
            <a:xfrm>
              <a:off x="5006655" y="3157279"/>
              <a:ext cx="100894" cy="12885"/>
            </a:xfrm>
            <a:custGeom>
              <a:rect b="b" l="l" r="r" t="t"/>
              <a:pathLst>
                <a:path extrusionOk="0" h="359" w="2811">
                  <a:moveTo>
                    <a:pt x="191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311"/>
                    <a:pt x="119" y="358"/>
                    <a:pt x="214" y="358"/>
                  </a:cubicBezTo>
                  <a:lnTo>
                    <a:pt x="2596" y="358"/>
                  </a:lnTo>
                  <a:cubicBezTo>
                    <a:pt x="2691" y="358"/>
                    <a:pt x="2786" y="287"/>
                    <a:pt x="2786" y="192"/>
                  </a:cubicBezTo>
                  <a:cubicBezTo>
                    <a:pt x="2810" y="96"/>
                    <a:pt x="2715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>
              <a:off x="5006655" y="3189762"/>
              <a:ext cx="100894" cy="12885"/>
            </a:xfrm>
            <a:custGeom>
              <a:rect b="b" l="l" r="r" t="t"/>
              <a:pathLst>
                <a:path extrusionOk="0" h="359" w="2811">
                  <a:moveTo>
                    <a:pt x="214" y="1"/>
                  </a:moveTo>
                  <a:cubicBezTo>
                    <a:pt x="119" y="1"/>
                    <a:pt x="24" y="49"/>
                    <a:pt x="24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596" y="358"/>
                  </a:lnTo>
                  <a:cubicBezTo>
                    <a:pt x="2691" y="358"/>
                    <a:pt x="2786" y="287"/>
                    <a:pt x="2786" y="191"/>
                  </a:cubicBezTo>
                  <a:cubicBezTo>
                    <a:pt x="2810" y="96"/>
                    <a:pt x="2715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4" name="Google Shape;424;p45"/>
            <p:cNvSpPr/>
            <p:nvPr/>
          </p:nvSpPr>
          <p:spPr>
            <a:xfrm>
              <a:off x="5006655" y="3223107"/>
              <a:ext cx="100894" cy="12850"/>
            </a:xfrm>
            <a:custGeom>
              <a:rect b="b" l="l" r="r" t="t"/>
              <a:pathLst>
                <a:path extrusionOk="0" h="358" w="2811">
                  <a:moveTo>
                    <a:pt x="214" y="1"/>
                  </a:moveTo>
                  <a:cubicBezTo>
                    <a:pt x="119" y="1"/>
                    <a:pt x="48" y="48"/>
                    <a:pt x="24" y="120"/>
                  </a:cubicBezTo>
                  <a:cubicBezTo>
                    <a:pt x="0" y="239"/>
                    <a:pt x="95" y="358"/>
                    <a:pt x="191" y="358"/>
                  </a:cubicBezTo>
                  <a:lnTo>
                    <a:pt x="2596" y="358"/>
                  </a:lnTo>
                  <a:cubicBezTo>
                    <a:pt x="2691" y="358"/>
                    <a:pt x="2786" y="286"/>
                    <a:pt x="2786" y="191"/>
                  </a:cubicBezTo>
                  <a:cubicBezTo>
                    <a:pt x="2810" y="72"/>
                    <a:pt x="2715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5" name="Google Shape;425;p45"/>
          <p:cNvGrpSpPr/>
          <p:nvPr/>
        </p:nvGrpSpPr>
        <p:grpSpPr>
          <a:xfrm>
            <a:off x="4347618" y="2300161"/>
            <a:ext cx="448764" cy="441119"/>
            <a:chOff x="3983480" y="1716987"/>
            <a:chExt cx="448764" cy="441119"/>
          </a:xfrm>
        </p:grpSpPr>
        <p:sp>
          <p:nvSpPr>
            <p:cNvPr id="426" name="Google Shape;426;p45"/>
            <p:cNvSpPr/>
            <p:nvPr/>
          </p:nvSpPr>
          <p:spPr>
            <a:xfrm>
              <a:off x="4112553" y="1782636"/>
              <a:ext cx="79502" cy="36969"/>
            </a:xfrm>
            <a:custGeom>
              <a:rect b="b" l="l" r="r" t="t"/>
              <a:pathLst>
                <a:path extrusionOk="0" h="1030" w="2215">
                  <a:moveTo>
                    <a:pt x="177" y="1"/>
                  </a:moveTo>
                  <a:cubicBezTo>
                    <a:pt x="95" y="1"/>
                    <a:pt x="21" y="66"/>
                    <a:pt x="0" y="148"/>
                  </a:cubicBezTo>
                  <a:cubicBezTo>
                    <a:pt x="0" y="267"/>
                    <a:pt x="72" y="339"/>
                    <a:pt x="167" y="363"/>
                  </a:cubicBezTo>
                  <a:cubicBezTo>
                    <a:pt x="1048" y="482"/>
                    <a:pt x="1643" y="815"/>
                    <a:pt x="1905" y="1006"/>
                  </a:cubicBezTo>
                  <a:cubicBezTo>
                    <a:pt x="1953" y="1006"/>
                    <a:pt x="1977" y="1030"/>
                    <a:pt x="2024" y="1030"/>
                  </a:cubicBezTo>
                  <a:cubicBezTo>
                    <a:pt x="2072" y="1030"/>
                    <a:pt x="2143" y="1006"/>
                    <a:pt x="2167" y="934"/>
                  </a:cubicBezTo>
                  <a:cubicBezTo>
                    <a:pt x="2215" y="863"/>
                    <a:pt x="2215" y="744"/>
                    <a:pt x="2120" y="696"/>
                  </a:cubicBezTo>
                  <a:cubicBezTo>
                    <a:pt x="1810" y="482"/>
                    <a:pt x="1167" y="125"/>
                    <a:pt x="214" y="6"/>
                  </a:cubicBezTo>
                  <a:cubicBezTo>
                    <a:pt x="202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45"/>
            <p:cNvSpPr/>
            <p:nvPr/>
          </p:nvSpPr>
          <p:spPr>
            <a:xfrm>
              <a:off x="4064671" y="1781093"/>
              <a:ext cx="29109" cy="14572"/>
            </a:xfrm>
            <a:custGeom>
              <a:rect b="b" l="l" r="r" t="t"/>
              <a:pathLst>
                <a:path extrusionOk="0" h="406" w="811">
                  <a:moveTo>
                    <a:pt x="620" y="1"/>
                  </a:moveTo>
                  <a:cubicBezTo>
                    <a:pt x="477" y="25"/>
                    <a:pt x="310" y="25"/>
                    <a:pt x="167" y="49"/>
                  </a:cubicBezTo>
                  <a:cubicBezTo>
                    <a:pt x="72" y="49"/>
                    <a:pt x="0" y="144"/>
                    <a:pt x="0" y="263"/>
                  </a:cubicBezTo>
                  <a:cubicBezTo>
                    <a:pt x="24" y="334"/>
                    <a:pt x="96" y="406"/>
                    <a:pt x="191" y="406"/>
                  </a:cubicBezTo>
                  <a:lnTo>
                    <a:pt x="215" y="406"/>
                  </a:lnTo>
                  <a:cubicBezTo>
                    <a:pt x="358" y="382"/>
                    <a:pt x="501" y="382"/>
                    <a:pt x="643" y="382"/>
                  </a:cubicBezTo>
                  <a:cubicBezTo>
                    <a:pt x="739" y="358"/>
                    <a:pt x="810" y="287"/>
                    <a:pt x="810" y="191"/>
                  </a:cubicBezTo>
                  <a:cubicBezTo>
                    <a:pt x="810" y="72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8" name="Google Shape;428;p45"/>
            <p:cNvSpPr/>
            <p:nvPr/>
          </p:nvSpPr>
          <p:spPr>
            <a:xfrm>
              <a:off x="4064671" y="1822119"/>
              <a:ext cx="128244" cy="38513"/>
            </a:xfrm>
            <a:custGeom>
              <a:rect b="b" l="l" r="r" t="t"/>
              <a:pathLst>
                <a:path extrusionOk="0" h="1073" w="3573">
                  <a:moveTo>
                    <a:pt x="882" y="1"/>
                  </a:moveTo>
                  <a:cubicBezTo>
                    <a:pt x="643" y="1"/>
                    <a:pt x="405" y="25"/>
                    <a:pt x="167" y="49"/>
                  </a:cubicBezTo>
                  <a:cubicBezTo>
                    <a:pt x="72" y="72"/>
                    <a:pt x="0" y="168"/>
                    <a:pt x="0" y="263"/>
                  </a:cubicBezTo>
                  <a:cubicBezTo>
                    <a:pt x="24" y="358"/>
                    <a:pt x="120" y="430"/>
                    <a:pt x="215" y="430"/>
                  </a:cubicBezTo>
                  <a:cubicBezTo>
                    <a:pt x="429" y="382"/>
                    <a:pt x="667" y="382"/>
                    <a:pt x="882" y="382"/>
                  </a:cubicBezTo>
                  <a:cubicBezTo>
                    <a:pt x="2096" y="382"/>
                    <a:pt x="2882" y="787"/>
                    <a:pt x="3239" y="1049"/>
                  </a:cubicBezTo>
                  <a:cubicBezTo>
                    <a:pt x="3287" y="1073"/>
                    <a:pt x="3311" y="1073"/>
                    <a:pt x="3358" y="1073"/>
                  </a:cubicBezTo>
                  <a:cubicBezTo>
                    <a:pt x="3406" y="1073"/>
                    <a:pt x="3477" y="1049"/>
                    <a:pt x="3501" y="1001"/>
                  </a:cubicBezTo>
                  <a:cubicBezTo>
                    <a:pt x="3573" y="906"/>
                    <a:pt x="3549" y="811"/>
                    <a:pt x="3454" y="739"/>
                  </a:cubicBezTo>
                  <a:cubicBezTo>
                    <a:pt x="3049" y="477"/>
                    <a:pt x="2191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9" name="Google Shape;429;p45"/>
            <p:cNvSpPr/>
            <p:nvPr/>
          </p:nvSpPr>
          <p:spPr>
            <a:xfrm>
              <a:off x="4064671" y="1864006"/>
              <a:ext cx="128244" cy="38513"/>
            </a:xfrm>
            <a:custGeom>
              <a:rect b="b" l="l" r="r" t="t"/>
              <a:pathLst>
                <a:path extrusionOk="0" h="1073" w="3573">
                  <a:moveTo>
                    <a:pt x="882" y="1"/>
                  </a:moveTo>
                  <a:cubicBezTo>
                    <a:pt x="643" y="1"/>
                    <a:pt x="405" y="25"/>
                    <a:pt x="167" y="48"/>
                  </a:cubicBezTo>
                  <a:cubicBezTo>
                    <a:pt x="72" y="48"/>
                    <a:pt x="0" y="144"/>
                    <a:pt x="0" y="239"/>
                  </a:cubicBezTo>
                  <a:cubicBezTo>
                    <a:pt x="21" y="343"/>
                    <a:pt x="96" y="410"/>
                    <a:pt x="178" y="410"/>
                  </a:cubicBezTo>
                  <a:cubicBezTo>
                    <a:pt x="190" y="410"/>
                    <a:pt x="202" y="409"/>
                    <a:pt x="215" y="406"/>
                  </a:cubicBezTo>
                  <a:cubicBezTo>
                    <a:pt x="429" y="382"/>
                    <a:pt x="667" y="358"/>
                    <a:pt x="882" y="358"/>
                  </a:cubicBezTo>
                  <a:cubicBezTo>
                    <a:pt x="2096" y="358"/>
                    <a:pt x="2882" y="787"/>
                    <a:pt x="3239" y="1025"/>
                  </a:cubicBezTo>
                  <a:cubicBezTo>
                    <a:pt x="3287" y="1049"/>
                    <a:pt x="3311" y="1073"/>
                    <a:pt x="3358" y="1073"/>
                  </a:cubicBezTo>
                  <a:cubicBezTo>
                    <a:pt x="3406" y="1073"/>
                    <a:pt x="3477" y="1049"/>
                    <a:pt x="3501" y="977"/>
                  </a:cubicBezTo>
                  <a:cubicBezTo>
                    <a:pt x="3573" y="906"/>
                    <a:pt x="3549" y="787"/>
                    <a:pt x="3454" y="739"/>
                  </a:cubicBezTo>
                  <a:cubicBezTo>
                    <a:pt x="3049" y="453"/>
                    <a:pt x="2191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45"/>
            <p:cNvSpPr/>
            <p:nvPr/>
          </p:nvSpPr>
          <p:spPr>
            <a:xfrm>
              <a:off x="4064671" y="1905032"/>
              <a:ext cx="127382" cy="38513"/>
            </a:xfrm>
            <a:custGeom>
              <a:rect b="b" l="l" r="r" t="t"/>
              <a:pathLst>
                <a:path extrusionOk="0" h="1073" w="3549">
                  <a:moveTo>
                    <a:pt x="882" y="1"/>
                  </a:moveTo>
                  <a:cubicBezTo>
                    <a:pt x="643" y="1"/>
                    <a:pt x="405" y="25"/>
                    <a:pt x="167" y="49"/>
                  </a:cubicBezTo>
                  <a:cubicBezTo>
                    <a:pt x="72" y="72"/>
                    <a:pt x="0" y="168"/>
                    <a:pt x="0" y="263"/>
                  </a:cubicBezTo>
                  <a:cubicBezTo>
                    <a:pt x="24" y="358"/>
                    <a:pt x="120" y="430"/>
                    <a:pt x="215" y="430"/>
                  </a:cubicBezTo>
                  <a:cubicBezTo>
                    <a:pt x="429" y="382"/>
                    <a:pt x="667" y="382"/>
                    <a:pt x="882" y="382"/>
                  </a:cubicBezTo>
                  <a:cubicBezTo>
                    <a:pt x="2096" y="382"/>
                    <a:pt x="2882" y="787"/>
                    <a:pt x="3239" y="1049"/>
                  </a:cubicBezTo>
                  <a:cubicBezTo>
                    <a:pt x="3287" y="1073"/>
                    <a:pt x="3311" y="1073"/>
                    <a:pt x="3358" y="1073"/>
                  </a:cubicBezTo>
                  <a:cubicBezTo>
                    <a:pt x="3406" y="1073"/>
                    <a:pt x="3477" y="1049"/>
                    <a:pt x="3501" y="1001"/>
                  </a:cubicBezTo>
                  <a:cubicBezTo>
                    <a:pt x="3549" y="906"/>
                    <a:pt x="3549" y="811"/>
                    <a:pt x="3454" y="739"/>
                  </a:cubicBezTo>
                  <a:cubicBezTo>
                    <a:pt x="3049" y="477"/>
                    <a:pt x="2191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4222817" y="1781093"/>
              <a:ext cx="128244" cy="38513"/>
            </a:xfrm>
            <a:custGeom>
              <a:rect b="b" l="l" r="r" t="t"/>
              <a:pathLst>
                <a:path extrusionOk="0" h="1073" w="3573">
                  <a:moveTo>
                    <a:pt x="2691" y="1"/>
                  </a:moveTo>
                  <a:cubicBezTo>
                    <a:pt x="1381" y="1"/>
                    <a:pt x="524" y="453"/>
                    <a:pt x="119" y="739"/>
                  </a:cubicBezTo>
                  <a:cubicBezTo>
                    <a:pt x="24" y="787"/>
                    <a:pt x="0" y="906"/>
                    <a:pt x="72" y="977"/>
                  </a:cubicBezTo>
                  <a:cubicBezTo>
                    <a:pt x="95" y="1049"/>
                    <a:pt x="167" y="1073"/>
                    <a:pt x="214" y="1073"/>
                  </a:cubicBezTo>
                  <a:cubicBezTo>
                    <a:pt x="262" y="1073"/>
                    <a:pt x="286" y="1049"/>
                    <a:pt x="310" y="1025"/>
                  </a:cubicBezTo>
                  <a:cubicBezTo>
                    <a:pt x="691" y="787"/>
                    <a:pt x="1477" y="358"/>
                    <a:pt x="2691" y="358"/>
                  </a:cubicBezTo>
                  <a:cubicBezTo>
                    <a:pt x="2906" y="358"/>
                    <a:pt x="3120" y="382"/>
                    <a:pt x="3358" y="406"/>
                  </a:cubicBezTo>
                  <a:cubicBezTo>
                    <a:pt x="3371" y="409"/>
                    <a:pt x="3383" y="410"/>
                    <a:pt x="3395" y="410"/>
                  </a:cubicBezTo>
                  <a:cubicBezTo>
                    <a:pt x="3477" y="410"/>
                    <a:pt x="3552" y="346"/>
                    <a:pt x="3572" y="263"/>
                  </a:cubicBezTo>
                  <a:cubicBezTo>
                    <a:pt x="3572" y="144"/>
                    <a:pt x="3501" y="49"/>
                    <a:pt x="3406" y="49"/>
                  </a:cubicBezTo>
                  <a:cubicBezTo>
                    <a:pt x="3167" y="25"/>
                    <a:pt x="2929" y="1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4222817" y="1822980"/>
              <a:ext cx="128244" cy="37651"/>
            </a:xfrm>
            <a:custGeom>
              <a:rect b="b" l="l" r="r" t="t"/>
              <a:pathLst>
                <a:path extrusionOk="0" h="1049" w="3573">
                  <a:moveTo>
                    <a:pt x="2691" y="1"/>
                  </a:moveTo>
                  <a:cubicBezTo>
                    <a:pt x="1381" y="1"/>
                    <a:pt x="524" y="453"/>
                    <a:pt x="119" y="715"/>
                  </a:cubicBezTo>
                  <a:cubicBezTo>
                    <a:pt x="24" y="787"/>
                    <a:pt x="0" y="882"/>
                    <a:pt x="72" y="977"/>
                  </a:cubicBezTo>
                  <a:cubicBezTo>
                    <a:pt x="95" y="1025"/>
                    <a:pt x="167" y="1049"/>
                    <a:pt x="214" y="1049"/>
                  </a:cubicBezTo>
                  <a:cubicBezTo>
                    <a:pt x="262" y="1049"/>
                    <a:pt x="286" y="1049"/>
                    <a:pt x="310" y="1025"/>
                  </a:cubicBezTo>
                  <a:cubicBezTo>
                    <a:pt x="691" y="763"/>
                    <a:pt x="1477" y="358"/>
                    <a:pt x="2691" y="358"/>
                  </a:cubicBezTo>
                  <a:cubicBezTo>
                    <a:pt x="2906" y="358"/>
                    <a:pt x="3120" y="358"/>
                    <a:pt x="3358" y="406"/>
                  </a:cubicBezTo>
                  <a:cubicBezTo>
                    <a:pt x="3453" y="406"/>
                    <a:pt x="3549" y="334"/>
                    <a:pt x="3572" y="239"/>
                  </a:cubicBezTo>
                  <a:cubicBezTo>
                    <a:pt x="3572" y="144"/>
                    <a:pt x="3501" y="48"/>
                    <a:pt x="3406" y="25"/>
                  </a:cubicBezTo>
                  <a:cubicBezTo>
                    <a:pt x="3167" y="1"/>
                    <a:pt x="2929" y="1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222817" y="1864006"/>
              <a:ext cx="128244" cy="38513"/>
            </a:xfrm>
            <a:custGeom>
              <a:rect b="b" l="l" r="r" t="t"/>
              <a:pathLst>
                <a:path extrusionOk="0" h="1073" w="3573">
                  <a:moveTo>
                    <a:pt x="2691" y="1"/>
                  </a:moveTo>
                  <a:cubicBezTo>
                    <a:pt x="1381" y="1"/>
                    <a:pt x="524" y="453"/>
                    <a:pt x="119" y="739"/>
                  </a:cubicBezTo>
                  <a:cubicBezTo>
                    <a:pt x="24" y="787"/>
                    <a:pt x="0" y="906"/>
                    <a:pt x="72" y="977"/>
                  </a:cubicBezTo>
                  <a:cubicBezTo>
                    <a:pt x="95" y="1049"/>
                    <a:pt x="167" y="1073"/>
                    <a:pt x="214" y="1073"/>
                  </a:cubicBezTo>
                  <a:cubicBezTo>
                    <a:pt x="262" y="1073"/>
                    <a:pt x="286" y="1049"/>
                    <a:pt x="310" y="1025"/>
                  </a:cubicBezTo>
                  <a:cubicBezTo>
                    <a:pt x="691" y="787"/>
                    <a:pt x="1477" y="358"/>
                    <a:pt x="2691" y="358"/>
                  </a:cubicBezTo>
                  <a:cubicBezTo>
                    <a:pt x="2906" y="358"/>
                    <a:pt x="3120" y="382"/>
                    <a:pt x="3358" y="406"/>
                  </a:cubicBezTo>
                  <a:cubicBezTo>
                    <a:pt x="3370" y="409"/>
                    <a:pt x="3383" y="410"/>
                    <a:pt x="3395" y="410"/>
                  </a:cubicBezTo>
                  <a:cubicBezTo>
                    <a:pt x="3477" y="410"/>
                    <a:pt x="3552" y="343"/>
                    <a:pt x="3572" y="239"/>
                  </a:cubicBezTo>
                  <a:cubicBezTo>
                    <a:pt x="3572" y="144"/>
                    <a:pt x="3501" y="48"/>
                    <a:pt x="3406" y="48"/>
                  </a:cubicBezTo>
                  <a:cubicBezTo>
                    <a:pt x="3167" y="25"/>
                    <a:pt x="2929" y="1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222817" y="1922297"/>
              <a:ext cx="29073" cy="21248"/>
            </a:xfrm>
            <a:custGeom>
              <a:rect b="b" l="l" r="r" t="t"/>
              <a:pathLst>
                <a:path extrusionOk="0" h="592" w="810">
                  <a:moveTo>
                    <a:pt x="607" y="1"/>
                  </a:moveTo>
                  <a:cubicBezTo>
                    <a:pt x="579" y="1"/>
                    <a:pt x="551" y="7"/>
                    <a:pt x="524" y="20"/>
                  </a:cubicBezTo>
                  <a:cubicBezTo>
                    <a:pt x="381" y="92"/>
                    <a:pt x="238" y="187"/>
                    <a:pt x="119" y="258"/>
                  </a:cubicBezTo>
                  <a:cubicBezTo>
                    <a:pt x="24" y="330"/>
                    <a:pt x="0" y="425"/>
                    <a:pt x="72" y="520"/>
                  </a:cubicBezTo>
                  <a:cubicBezTo>
                    <a:pt x="95" y="568"/>
                    <a:pt x="167" y="592"/>
                    <a:pt x="214" y="592"/>
                  </a:cubicBezTo>
                  <a:cubicBezTo>
                    <a:pt x="262" y="592"/>
                    <a:pt x="286" y="592"/>
                    <a:pt x="310" y="568"/>
                  </a:cubicBezTo>
                  <a:cubicBezTo>
                    <a:pt x="429" y="496"/>
                    <a:pt x="548" y="425"/>
                    <a:pt x="691" y="353"/>
                  </a:cubicBezTo>
                  <a:cubicBezTo>
                    <a:pt x="786" y="306"/>
                    <a:pt x="810" y="187"/>
                    <a:pt x="762" y="92"/>
                  </a:cubicBezTo>
                  <a:cubicBezTo>
                    <a:pt x="745" y="40"/>
                    <a:pt x="678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4267253" y="1905032"/>
              <a:ext cx="83809" cy="18844"/>
            </a:xfrm>
            <a:custGeom>
              <a:rect b="b" l="l" r="r" t="t"/>
              <a:pathLst>
                <a:path extrusionOk="0" h="525" w="2335">
                  <a:moveTo>
                    <a:pt x="1453" y="1"/>
                  </a:moveTo>
                  <a:cubicBezTo>
                    <a:pt x="1001" y="1"/>
                    <a:pt x="572" y="72"/>
                    <a:pt x="167" y="168"/>
                  </a:cubicBezTo>
                  <a:cubicBezTo>
                    <a:pt x="72" y="191"/>
                    <a:pt x="1" y="287"/>
                    <a:pt x="24" y="406"/>
                  </a:cubicBezTo>
                  <a:cubicBezTo>
                    <a:pt x="48" y="477"/>
                    <a:pt x="120" y="525"/>
                    <a:pt x="215" y="525"/>
                  </a:cubicBezTo>
                  <a:lnTo>
                    <a:pt x="262" y="525"/>
                  </a:lnTo>
                  <a:cubicBezTo>
                    <a:pt x="643" y="430"/>
                    <a:pt x="1048" y="382"/>
                    <a:pt x="1453" y="382"/>
                  </a:cubicBezTo>
                  <a:cubicBezTo>
                    <a:pt x="1668" y="382"/>
                    <a:pt x="1882" y="382"/>
                    <a:pt x="2120" y="430"/>
                  </a:cubicBezTo>
                  <a:cubicBezTo>
                    <a:pt x="2215" y="430"/>
                    <a:pt x="2311" y="358"/>
                    <a:pt x="2334" y="263"/>
                  </a:cubicBezTo>
                  <a:cubicBezTo>
                    <a:pt x="2334" y="168"/>
                    <a:pt x="2263" y="72"/>
                    <a:pt x="2168" y="49"/>
                  </a:cubicBezTo>
                  <a:cubicBezTo>
                    <a:pt x="1929" y="25"/>
                    <a:pt x="1691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3983480" y="1716987"/>
              <a:ext cx="448764" cy="441119"/>
            </a:xfrm>
            <a:custGeom>
              <a:rect b="b" l="l" r="r" t="t"/>
              <a:pathLst>
                <a:path extrusionOk="0" h="12290" w="12503">
                  <a:moveTo>
                    <a:pt x="3151" y="363"/>
                  </a:moveTo>
                  <a:cubicBezTo>
                    <a:pt x="3963" y="363"/>
                    <a:pt x="4603" y="534"/>
                    <a:pt x="5049" y="715"/>
                  </a:cubicBezTo>
                  <a:cubicBezTo>
                    <a:pt x="5573" y="930"/>
                    <a:pt x="5930" y="1192"/>
                    <a:pt x="6049" y="1287"/>
                  </a:cubicBezTo>
                  <a:lnTo>
                    <a:pt x="6049" y="8264"/>
                  </a:lnTo>
                  <a:cubicBezTo>
                    <a:pt x="5597" y="7955"/>
                    <a:pt x="4596" y="7431"/>
                    <a:pt x="3144" y="7431"/>
                  </a:cubicBezTo>
                  <a:cubicBezTo>
                    <a:pt x="2786" y="7431"/>
                    <a:pt x="2405" y="7455"/>
                    <a:pt x="1977" y="7526"/>
                  </a:cubicBezTo>
                  <a:lnTo>
                    <a:pt x="1977" y="477"/>
                  </a:lnTo>
                  <a:cubicBezTo>
                    <a:pt x="2400" y="397"/>
                    <a:pt x="2793" y="363"/>
                    <a:pt x="3151" y="363"/>
                  </a:cubicBezTo>
                  <a:close/>
                  <a:moveTo>
                    <a:pt x="9349" y="368"/>
                  </a:moveTo>
                  <a:cubicBezTo>
                    <a:pt x="9784" y="368"/>
                    <a:pt x="10178" y="416"/>
                    <a:pt x="10502" y="477"/>
                  </a:cubicBezTo>
                  <a:lnTo>
                    <a:pt x="10502" y="7526"/>
                  </a:lnTo>
                  <a:cubicBezTo>
                    <a:pt x="10103" y="7458"/>
                    <a:pt x="9729" y="7429"/>
                    <a:pt x="9381" y="7429"/>
                  </a:cubicBezTo>
                  <a:cubicBezTo>
                    <a:pt x="7902" y="7429"/>
                    <a:pt x="6893" y="7956"/>
                    <a:pt x="6430" y="8264"/>
                  </a:cubicBezTo>
                  <a:lnTo>
                    <a:pt x="6430" y="1287"/>
                  </a:lnTo>
                  <a:cubicBezTo>
                    <a:pt x="6549" y="1192"/>
                    <a:pt x="6906" y="930"/>
                    <a:pt x="7430" y="715"/>
                  </a:cubicBezTo>
                  <a:cubicBezTo>
                    <a:pt x="8100" y="455"/>
                    <a:pt x="8762" y="368"/>
                    <a:pt x="9349" y="368"/>
                  </a:cubicBezTo>
                  <a:close/>
                  <a:moveTo>
                    <a:pt x="881" y="2144"/>
                  </a:moveTo>
                  <a:lnTo>
                    <a:pt x="881" y="8455"/>
                  </a:lnTo>
                  <a:lnTo>
                    <a:pt x="381" y="8455"/>
                  </a:lnTo>
                  <a:lnTo>
                    <a:pt x="381" y="2239"/>
                  </a:lnTo>
                  <a:cubicBezTo>
                    <a:pt x="381" y="2192"/>
                    <a:pt x="405" y="2144"/>
                    <a:pt x="453" y="2144"/>
                  </a:cubicBezTo>
                  <a:close/>
                  <a:moveTo>
                    <a:pt x="1643" y="1382"/>
                  </a:moveTo>
                  <a:lnTo>
                    <a:pt x="1643" y="7574"/>
                  </a:lnTo>
                  <a:cubicBezTo>
                    <a:pt x="1643" y="7669"/>
                    <a:pt x="1667" y="7764"/>
                    <a:pt x="1762" y="7836"/>
                  </a:cubicBezTo>
                  <a:cubicBezTo>
                    <a:pt x="1834" y="7883"/>
                    <a:pt x="1929" y="7907"/>
                    <a:pt x="2024" y="7907"/>
                  </a:cubicBezTo>
                  <a:cubicBezTo>
                    <a:pt x="2426" y="7830"/>
                    <a:pt x="2800" y="7798"/>
                    <a:pt x="3144" y="7798"/>
                  </a:cubicBezTo>
                  <a:cubicBezTo>
                    <a:pt x="3964" y="7798"/>
                    <a:pt x="4613" y="7978"/>
                    <a:pt x="5049" y="8145"/>
                  </a:cubicBezTo>
                  <a:cubicBezTo>
                    <a:pt x="5311" y="8241"/>
                    <a:pt x="5525" y="8360"/>
                    <a:pt x="5668" y="8455"/>
                  </a:cubicBezTo>
                  <a:lnTo>
                    <a:pt x="1262" y="8455"/>
                  </a:lnTo>
                  <a:lnTo>
                    <a:pt x="1262" y="1382"/>
                  </a:lnTo>
                  <a:close/>
                  <a:moveTo>
                    <a:pt x="11241" y="1382"/>
                  </a:moveTo>
                  <a:lnTo>
                    <a:pt x="11241" y="8455"/>
                  </a:lnTo>
                  <a:lnTo>
                    <a:pt x="6835" y="8455"/>
                  </a:lnTo>
                  <a:cubicBezTo>
                    <a:pt x="6978" y="8360"/>
                    <a:pt x="7192" y="8241"/>
                    <a:pt x="7430" y="8145"/>
                  </a:cubicBezTo>
                  <a:cubicBezTo>
                    <a:pt x="8100" y="7886"/>
                    <a:pt x="8755" y="7798"/>
                    <a:pt x="9335" y="7798"/>
                  </a:cubicBezTo>
                  <a:cubicBezTo>
                    <a:pt x="9765" y="7798"/>
                    <a:pt x="10154" y="7846"/>
                    <a:pt x="10478" y="7907"/>
                  </a:cubicBezTo>
                  <a:cubicBezTo>
                    <a:pt x="10574" y="7907"/>
                    <a:pt x="10669" y="7883"/>
                    <a:pt x="10740" y="7836"/>
                  </a:cubicBezTo>
                  <a:cubicBezTo>
                    <a:pt x="10812" y="7764"/>
                    <a:pt x="10860" y="7669"/>
                    <a:pt x="10860" y="7574"/>
                  </a:cubicBezTo>
                  <a:lnTo>
                    <a:pt x="10860" y="1382"/>
                  </a:lnTo>
                  <a:close/>
                  <a:moveTo>
                    <a:pt x="12050" y="2144"/>
                  </a:moveTo>
                  <a:cubicBezTo>
                    <a:pt x="12098" y="2144"/>
                    <a:pt x="12122" y="2192"/>
                    <a:pt x="12122" y="2239"/>
                  </a:cubicBezTo>
                  <a:lnTo>
                    <a:pt x="12122" y="8455"/>
                  </a:lnTo>
                  <a:lnTo>
                    <a:pt x="11622" y="8455"/>
                  </a:lnTo>
                  <a:lnTo>
                    <a:pt x="11622" y="2144"/>
                  </a:lnTo>
                  <a:close/>
                  <a:moveTo>
                    <a:pt x="12122" y="8836"/>
                  </a:moveTo>
                  <a:lnTo>
                    <a:pt x="12122" y="9574"/>
                  </a:lnTo>
                  <a:cubicBezTo>
                    <a:pt x="12122" y="9622"/>
                    <a:pt x="12098" y="9646"/>
                    <a:pt x="12050" y="9646"/>
                  </a:cubicBezTo>
                  <a:lnTo>
                    <a:pt x="453" y="9646"/>
                  </a:lnTo>
                  <a:cubicBezTo>
                    <a:pt x="405" y="9646"/>
                    <a:pt x="381" y="9622"/>
                    <a:pt x="381" y="9574"/>
                  </a:cubicBezTo>
                  <a:lnTo>
                    <a:pt x="381" y="8836"/>
                  </a:lnTo>
                  <a:close/>
                  <a:moveTo>
                    <a:pt x="7049" y="10027"/>
                  </a:moveTo>
                  <a:cubicBezTo>
                    <a:pt x="7144" y="10551"/>
                    <a:pt x="7359" y="10932"/>
                    <a:pt x="7597" y="11241"/>
                  </a:cubicBezTo>
                  <a:lnTo>
                    <a:pt x="4906" y="11241"/>
                  </a:lnTo>
                  <a:cubicBezTo>
                    <a:pt x="5144" y="10932"/>
                    <a:pt x="5358" y="10551"/>
                    <a:pt x="5454" y="10027"/>
                  </a:cubicBezTo>
                  <a:close/>
                  <a:moveTo>
                    <a:pt x="8835" y="11598"/>
                  </a:moveTo>
                  <a:cubicBezTo>
                    <a:pt x="8907" y="11598"/>
                    <a:pt x="8978" y="11670"/>
                    <a:pt x="8978" y="11765"/>
                  </a:cubicBezTo>
                  <a:cubicBezTo>
                    <a:pt x="8978" y="11860"/>
                    <a:pt x="8907" y="11932"/>
                    <a:pt x="8835" y="11932"/>
                  </a:cubicBezTo>
                  <a:lnTo>
                    <a:pt x="3668" y="11932"/>
                  </a:lnTo>
                  <a:cubicBezTo>
                    <a:pt x="3596" y="11932"/>
                    <a:pt x="3525" y="11860"/>
                    <a:pt x="3525" y="11765"/>
                  </a:cubicBezTo>
                  <a:cubicBezTo>
                    <a:pt x="3525" y="11670"/>
                    <a:pt x="3596" y="11598"/>
                    <a:pt x="3668" y="11598"/>
                  </a:cubicBezTo>
                  <a:close/>
                  <a:moveTo>
                    <a:pt x="3108" y="1"/>
                  </a:moveTo>
                  <a:cubicBezTo>
                    <a:pt x="2737" y="1"/>
                    <a:pt x="2334" y="35"/>
                    <a:pt x="1905" y="120"/>
                  </a:cubicBezTo>
                  <a:cubicBezTo>
                    <a:pt x="1739" y="144"/>
                    <a:pt x="1619" y="287"/>
                    <a:pt x="1619" y="453"/>
                  </a:cubicBezTo>
                  <a:lnTo>
                    <a:pt x="1619" y="1025"/>
                  </a:lnTo>
                  <a:lnTo>
                    <a:pt x="1167" y="1025"/>
                  </a:lnTo>
                  <a:cubicBezTo>
                    <a:pt x="1024" y="1025"/>
                    <a:pt x="881" y="1144"/>
                    <a:pt x="881" y="1311"/>
                  </a:cubicBezTo>
                  <a:lnTo>
                    <a:pt x="881" y="1787"/>
                  </a:lnTo>
                  <a:lnTo>
                    <a:pt x="453" y="1787"/>
                  </a:lnTo>
                  <a:cubicBezTo>
                    <a:pt x="214" y="1787"/>
                    <a:pt x="0" y="1977"/>
                    <a:pt x="0" y="2216"/>
                  </a:cubicBezTo>
                  <a:lnTo>
                    <a:pt x="0" y="9574"/>
                  </a:lnTo>
                  <a:cubicBezTo>
                    <a:pt x="0" y="9812"/>
                    <a:pt x="214" y="10027"/>
                    <a:pt x="453" y="10027"/>
                  </a:cubicBezTo>
                  <a:lnTo>
                    <a:pt x="5049" y="10027"/>
                  </a:lnTo>
                  <a:cubicBezTo>
                    <a:pt x="4930" y="10574"/>
                    <a:pt x="4644" y="10979"/>
                    <a:pt x="4382" y="11241"/>
                  </a:cubicBezTo>
                  <a:lnTo>
                    <a:pt x="3668" y="11241"/>
                  </a:lnTo>
                  <a:cubicBezTo>
                    <a:pt x="3382" y="11241"/>
                    <a:pt x="3167" y="11479"/>
                    <a:pt x="3167" y="11765"/>
                  </a:cubicBezTo>
                  <a:cubicBezTo>
                    <a:pt x="3167" y="12051"/>
                    <a:pt x="3382" y="12289"/>
                    <a:pt x="3668" y="12289"/>
                  </a:cubicBezTo>
                  <a:lnTo>
                    <a:pt x="8835" y="12289"/>
                  </a:lnTo>
                  <a:cubicBezTo>
                    <a:pt x="9121" y="12289"/>
                    <a:pt x="9335" y="12051"/>
                    <a:pt x="9335" y="11765"/>
                  </a:cubicBezTo>
                  <a:cubicBezTo>
                    <a:pt x="9335" y="11479"/>
                    <a:pt x="9121" y="11241"/>
                    <a:pt x="8835" y="11241"/>
                  </a:cubicBezTo>
                  <a:lnTo>
                    <a:pt x="8073" y="11241"/>
                  </a:lnTo>
                  <a:cubicBezTo>
                    <a:pt x="7835" y="10979"/>
                    <a:pt x="7525" y="10574"/>
                    <a:pt x="7406" y="10027"/>
                  </a:cubicBezTo>
                  <a:lnTo>
                    <a:pt x="12050" y="10027"/>
                  </a:lnTo>
                  <a:cubicBezTo>
                    <a:pt x="12288" y="10027"/>
                    <a:pt x="12503" y="9812"/>
                    <a:pt x="12503" y="9574"/>
                  </a:cubicBezTo>
                  <a:lnTo>
                    <a:pt x="12503" y="2239"/>
                  </a:lnTo>
                  <a:cubicBezTo>
                    <a:pt x="12503" y="1977"/>
                    <a:pt x="12288" y="1787"/>
                    <a:pt x="12050" y="1787"/>
                  </a:cubicBezTo>
                  <a:lnTo>
                    <a:pt x="11622" y="1787"/>
                  </a:lnTo>
                  <a:lnTo>
                    <a:pt x="11622" y="1382"/>
                  </a:lnTo>
                  <a:cubicBezTo>
                    <a:pt x="11622" y="1192"/>
                    <a:pt x="11455" y="1025"/>
                    <a:pt x="11264" y="1025"/>
                  </a:cubicBezTo>
                  <a:lnTo>
                    <a:pt x="10860" y="1025"/>
                  </a:lnTo>
                  <a:lnTo>
                    <a:pt x="10860" y="453"/>
                  </a:lnTo>
                  <a:cubicBezTo>
                    <a:pt x="10860" y="287"/>
                    <a:pt x="10740" y="144"/>
                    <a:pt x="10574" y="120"/>
                  </a:cubicBezTo>
                  <a:cubicBezTo>
                    <a:pt x="10145" y="35"/>
                    <a:pt x="9742" y="1"/>
                    <a:pt x="9371" y="1"/>
                  </a:cubicBezTo>
                  <a:cubicBezTo>
                    <a:pt x="8485" y="1"/>
                    <a:pt x="7774" y="197"/>
                    <a:pt x="7287" y="382"/>
                  </a:cubicBezTo>
                  <a:cubicBezTo>
                    <a:pt x="6763" y="596"/>
                    <a:pt x="6406" y="834"/>
                    <a:pt x="6239" y="977"/>
                  </a:cubicBezTo>
                  <a:cubicBezTo>
                    <a:pt x="6073" y="834"/>
                    <a:pt x="5716" y="596"/>
                    <a:pt x="5192" y="382"/>
                  </a:cubicBezTo>
                  <a:cubicBezTo>
                    <a:pt x="4705" y="197"/>
                    <a:pt x="3994" y="1"/>
                    <a:pt x="3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45"/>
          <p:cNvGrpSpPr/>
          <p:nvPr/>
        </p:nvGrpSpPr>
        <p:grpSpPr>
          <a:xfrm>
            <a:off x="1056871" y="2293341"/>
            <a:ext cx="351316" cy="447938"/>
            <a:chOff x="6895721" y="2354668"/>
            <a:chExt cx="351316" cy="447938"/>
          </a:xfrm>
        </p:grpSpPr>
        <p:sp>
          <p:nvSpPr>
            <p:cNvPr id="438" name="Google Shape;438;p45"/>
            <p:cNvSpPr/>
            <p:nvPr/>
          </p:nvSpPr>
          <p:spPr>
            <a:xfrm>
              <a:off x="7012805" y="2525628"/>
              <a:ext cx="29109" cy="12850"/>
            </a:xfrm>
            <a:custGeom>
              <a:rect b="b" l="l" r="r" t="t"/>
              <a:pathLst>
                <a:path extrusionOk="0" h="358" w="811">
                  <a:moveTo>
                    <a:pt x="191" y="0"/>
                  </a:moveTo>
                  <a:cubicBezTo>
                    <a:pt x="96" y="0"/>
                    <a:pt x="1" y="95"/>
                    <a:pt x="24" y="191"/>
                  </a:cubicBezTo>
                  <a:cubicBezTo>
                    <a:pt x="24" y="286"/>
                    <a:pt x="120" y="357"/>
                    <a:pt x="215" y="357"/>
                  </a:cubicBezTo>
                  <a:lnTo>
                    <a:pt x="620" y="357"/>
                  </a:lnTo>
                  <a:cubicBezTo>
                    <a:pt x="715" y="357"/>
                    <a:pt x="787" y="286"/>
                    <a:pt x="810" y="191"/>
                  </a:cubicBezTo>
                  <a:cubicBezTo>
                    <a:pt x="810" y="95"/>
                    <a:pt x="715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7058103" y="2525628"/>
              <a:ext cx="145365" cy="12850"/>
            </a:xfrm>
            <a:custGeom>
              <a:rect b="b" l="l" r="r" t="t"/>
              <a:pathLst>
                <a:path extrusionOk="0" h="358" w="4050">
                  <a:moveTo>
                    <a:pt x="215" y="0"/>
                  </a:moveTo>
                  <a:cubicBezTo>
                    <a:pt x="96" y="0"/>
                    <a:pt x="1" y="95"/>
                    <a:pt x="25" y="191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3859" y="357"/>
                  </a:lnTo>
                  <a:cubicBezTo>
                    <a:pt x="3954" y="357"/>
                    <a:pt x="4025" y="286"/>
                    <a:pt x="4049" y="191"/>
                  </a:cubicBezTo>
                  <a:cubicBezTo>
                    <a:pt x="4049" y="95"/>
                    <a:pt x="3978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7012805" y="2558111"/>
              <a:ext cx="102617" cy="13711"/>
            </a:xfrm>
            <a:custGeom>
              <a:rect b="b" l="l" r="r" t="t"/>
              <a:pathLst>
                <a:path extrusionOk="0" h="382" w="2859">
                  <a:moveTo>
                    <a:pt x="191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10"/>
                    <a:pt x="120" y="381"/>
                    <a:pt x="215" y="381"/>
                  </a:cubicBezTo>
                  <a:lnTo>
                    <a:pt x="2644" y="381"/>
                  </a:lnTo>
                  <a:cubicBezTo>
                    <a:pt x="2739" y="381"/>
                    <a:pt x="2835" y="310"/>
                    <a:pt x="2835" y="214"/>
                  </a:cubicBezTo>
                  <a:cubicBezTo>
                    <a:pt x="2858" y="95"/>
                    <a:pt x="276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7012805" y="2613674"/>
              <a:ext cx="191522" cy="12850"/>
            </a:xfrm>
            <a:custGeom>
              <a:rect b="b" l="l" r="r" t="t"/>
              <a:pathLst>
                <a:path extrusionOk="0" h="358" w="533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1" y="262"/>
                    <a:pt x="96" y="357"/>
                    <a:pt x="191" y="357"/>
                  </a:cubicBezTo>
                  <a:lnTo>
                    <a:pt x="5121" y="357"/>
                  </a:lnTo>
                  <a:cubicBezTo>
                    <a:pt x="5216" y="357"/>
                    <a:pt x="5287" y="310"/>
                    <a:pt x="5311" y="214"/>
                  </a:cubicBezTo>
                  <a:cubicBezTo>
                    <a:pt x="5335" y="95"/>
                    <a:pt x="5240" y="0"/>
                    <a:pt x="5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7012805" y="2646983"/>
              <a:ext cx="102617" cy="12885"/>
            </a:xfrm>
            <a:custGeom>
              <a:rect b="b" l="l" r="r" t="t"/>
              <a:pathLst>
                <a:path extrusionOk="0" h="359" w="2859">
                  <a:moveTo>
                    <a:pt x="215" y="1"/>
                  </a:moveTo>
                  <a:cubicBezTo>
                    <a:pt x="120" y="1"/>
                    <a:pt x="24" y="72"/>
                    <a:pt x="24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644" y="358"/>
                  </a:lnTo>
                  <a:cubicBezTo>
                    <a:pt x="2739" y="358"/>
                    <a:pt x="2835" y="287"/>
                    <a:pt x="2835" y="191"/>
                  </a:cubicBezTo>
                  <a:cubicBezTo>
                    <a:pt x="2858" y="96"/>
                    <a:pt x="2763" y="1"/>
                    <a:pt x="2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7012805" y="2701685"/>
              <a:ext cx="190661" cy="13711"/>
            </a:xfrm>
            <a:custGeom>
              <a:rect b="b" l="l" r="r" t="t"/>
              <a:pathLst>
                <a:path extrusionOk="0" h="382" w="5312">
                  <a:moveTo>
                    <a:pt x="215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96" y="382"/>
                    <a:pt x="191" y="382"/>
                  </a:cubicBezTo>
                  <a:lnTo>
                    <a:pt x="5121" y="382"/>
                  </a:lnTo>
                  <a:cubicBezTo>
                    <a:pt x="5216" y="382"/>
                    <a:pt x="5287" y="311"/>
                    <a:pt x="5311" y="215"/>
                  </a:cubicBezTo>
                  <a:cubicBezTo>
                    <a:pt x="5311" y="96"/>
                    <a:pt x="5240" y="1"/>
                    <a:pt x="5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7012805" y="2735030"/>
              <a:ext cx="29109" cy="13711"/>
            </a:xfrm>
            <a:custGeom>
              <a:rect b="b" l="l" r="r" t="t"/>
              <a:pathLst>
                <a:path extrusionOk="0" h="382" w="811">
                  <a:moveTo>
                    <a:pt x="215" y="1"/>
                  </a:moveTo>
                  <a:cubicBezTo>
                    <a:pt x="120" y="1"/>
                    <a:pt x="24" y="72"/>
                    <a:pt x="24" y="167"/>
                  </a:cubicBezTo>
                  <a:cubicBezTo>
                    <a:pt x="1" y="286"/>
                    <a:pt x="96" y="382"/>
                    <a:pt x="191" y="382"/>
                  </a:cubicBezTo>
                  <a:lnTo>
                    <a:pt x="620" y="382"/>
                  </a:lnTo>
                  <a:cubicBezTo>
                    <a:pt x="691" y="382"/>
                    <a:pt x="787" y="310"/>
                    <a:pt x="787" y="215"/>
                  </a:cubicBezTo>
                  <a:cubicBezTo>
                    <a:pt x="810" y="96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7058103" y="2735030"/>
              <a:ext cx="57320" cy="13711"/>
            </a:xfrm>
            <a:custGeom>
              <a:rect b="b" l="l" r="r" t="t"/>
              <a:pathLst>
                <a:path extrusionOk="0" h="382" w="1597">
                  <a:moveTo>
                    <a:pt x="215" y="1"/>
                  </a:moveTo>
                  <a:cubicBezTo>
                    <a:pt x="120" y="1"/>
                    <a:pt x="25" y="72"/>
                    <a:pt x="25" y="167"/>
                  </a:cubicBezTo>
                  <a:cubicBezTo>
                    <a:pt x="1" y="286"/>
                    <a:pt x="96" y="382"/>
                    <a:pt x="215" y="382"/>
                  </a:cubicBezTo>
                  <a:lnTo>
                    <a:pt x="1382" y="382"/>
                  </a:lnTo>
                  <a:cubicBezTo>
                    <a:pt x="1477" y="382"/>
                    <a:pt x="1573" y="310"/>
                    <a:pt x="1573" y="215"/>
                  </a:cubicBezTo>
                  <a:cubicBezTo>
                    <a:pt x="1596" y="96"/>
                    <a:pt x="1501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6937573" y="2388839"/>
              <a:ext cx="56459" cy="73544"/>
            </a:xfrm>
            <a:custGeom>
              <a:rect b="b" l="l" r="r" t="t"/>
              <a:pathLst>
                <a:path extrusionOk="0" h="2049" w="1573">
                  <a:moveTo>
                    <a:pt x="787" y="453"/>
                  </a:moveTo>
                  <a:lnTo>
                    <a:pt x="1025" y="1311"/>
                  </a:lnTo>
                  <a:lnTo>
                    <a:pt x="549" y="1311"/>
                  </a:lnTo>
                  <a:lnTo>
                    <a:pt x="787" y="453"/>
                  </a:lnTo>
                  <a:close/>
                  <a:moveTo>
                    <a:pt x="787" y="1"/>
                  </a:moveTo>
                  <a:cubicBezTo>
                    <a:pt x="692" y="1"/>
                    <a:pt x="573" y="25"/>
                    <a:pt x="549" y="120"/>
                  </a:cubicBezTo>
                  <a:lnTo>
                    <a:pt x="25" y="1882"/>
                  </a:lnTo>
                  <a:cubicBezTo>
                    <a:pt x="1" y="1882"/>
                    <a:pt x="1" y="1906"/>
                    <a:pt x="1" y="1906"/>
                  </a:cubicBezTo>
                  <a:cubicBezTo>
                    <a:pt x="1" y="2001"/>
                    <a:pt x="144" y="2049"/>
                    <a:pt x="239" y="2049"/>
                  </a:cubicBezTo>
                  <a:cubicBezTo>
                    <a:pt x="287" y="2049"/>
                    <a:pt x="334" y="2025"/>
                    <a:pt x="358" y="1977"/>
                  </a:cubicBezTo>
                  <a:lnTo>
                    <a:pt x="453" y="1596"/>
                  </a:lnTo>
                  <a:lnTo>
                    <a:pt x="1096" y="1596"/>
                  </a:lnTo>
                  <a:lnTo>
                    <a:pt x="1215" y="1977"/>
                  </a:lnTo>
                  <a:cubicBezTo>
                    <a:pt x="1215" y="2025"/>
                    <a:pt x="1263" y="2049"/>
                    <a:pt x="1335" y="2049"/>
                  </a:cubicBezTo>
                  <a:cubicBezTo>
                    <a:pt x="1430" y="2049"/>
                    <a:pt x="1573" y="1977"/>
                    <a:pt x="1573" y="1906"/>
                  </a:cubicBezTo>
                  <a:cubicBezTo>
                    <a:pt x="1573" y="1882"/>
                    <a:pt x="1549" y="1882"/>
                    <a:pt x="1549" y="1882"/>
                  </a:cubicBezTo>
                  <a:lnTo>
                    <a:pt x="1025" y="120"/>
                  </a:lnTo>
                  <a:cubicBezTo>
                    <a:pt x="1001" y="25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6997407" y="2418774"/>
              <a:ext cx="39374" cy="39338"/>
            </a:xfrm>
            <a:custGeom>
              <a:rect b="b" l="l" r="r" t="t"/>
              <a:pathLst>
                <a:path extrusionOk="0" h="1096" w="1097">
                  <a:moveTo>
                    <a:pt x="549" y="0"/>
                  </a:moveTo>
                  <a:cubicBezTo>
                    <a:pt x="453" y="0"/>
                    <a:pt x="382" y="72"/>
                    <a:pt x="382" y="119"/>
                  </a:cubicBezTo>
                  <a:lnTo>
                    <a:pt x="382" y="405"/>
                  </a:lnTo>
                  <a:lnTo>
                    <a:pt x="96" y="405"/>
                  </a:lnTo>
                  <a:cubicBezTo>
                    <a:pt x="25" y="405"/>
                    <a:pt x="1" y="477"/>
                    <a:pt x="1" y="548"/>
                  </a:cubicBezTo>
                  <a:cubicBezTo>
                    <a:pt x="1" y="643"/>
                    <a:pt x="25" y="691"/>
                    <a:pt x="96" y="691"/>
                  </a:cubicBezTo>
                  <a:lnTo>
                    <a:pt x="382" y="691"/>
                  </a:lnTo>
                  <a:lnTo>
                    <a:pt x="382" y="1001"/>
                  </a:lnTo>
                  <a:cubicBezTo>
                    <a:pt x="382" y="1048"/>
                    <a:pt x="453" y="1096"/>
                    <a:pt x="549" y="1096"/>
                  </a:cubicBezTo>
                  <a:cubicBezTo>
                    <a:pt x="620" y="1096"/>
                    <a:pt x="692" y="1048"/>
                    <a:pt x="692" y="1001"/>
                  </a:cubicBezTo>
                  <a:lnTo>
                    <a:pt x="692" y="691"/>
                  </a:lnTo>
                  <a:lnTo>
                    <a:pt x="977" y="691"/>
                  </a:lnTo>
                  <a:cubicBezTo>
                    <a:pt x="1025" y="691"/>
                    <a:pt x="1096" y="643"/>
                    <a:pt x="1096" y="548"/>
                  </a:cubicBezTo>
                  <a:cubicBezTo>
                    <a:pt x="1096" y="477"/>
                    <a:pt x="1025" y="405"/>
                    <a:pt x="977" y="405"/>
                  </a:cubicBezTo>
                  <a:lnTo>
                    <a:pt x="692" y="405"/>
                  </a:lnTo>
                  <a:lnTo>
                    <a:pt x="692" y="119"/>
                  </a:lnTo>
                  <a:cubicBezTo>
                    <a:pt x="692" y="72"/>
                    <a:pt x="620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45"/>
            <p:cNvSpPr/>
            <p:nvPr/>
          </p:nvSpPr>
          <p:spPr>
            <a:xfrm>
              <a:off x="6895721" y="2354668"/>
              <a:ext cx="351316" cy="447938"/>
            </a:xfrm>
            <a:custGeom>
              <a:rect b="b" l="l" r="r" t="t"/>
              <a:pathLst>
                <a:path extrusionOk="0" h="12480" w="9788">
                  <a:moveTo>
                    <a:pt x="7311" y="619"/>
                  </a:moveTo>
                  <a:lnTo>
                    <a:pt x="9002" y="2215"/>
                  </a:lnTo>
                  <a:lnTo>
                    <a:pt x="9145" y="2334"/>
                  </a:lnTo>
                  <a:lnTo>
                    <a:pt x="7406" y="2334"/>
                  </a:lnTo>
                  <a:cubicBezTo>
                    <a:pt x="7359" y="2334"/>
                    <a:pt x="7311" y="2310"/>
                    <a:pt x="7311" y="2263"/>
                  </a:cubicBezTo>
                  <a:lnTo>
                    <a:pt x="7311" y="619"/>
                  </a:lnTo>
                  <a:close/>
                  <a:moveTo>
                    <a:pt x="6954" y="358"/>
                  </a:moveTo>
                  <a:lnTo>
                    <a:pt x="6954" y="2263"/>
                  </a:lnTo>
                  <a:cubicBezTo>
                    <a:pt x="6954" y="2501"/>
                    <a:pt x="7144" y="2715"/>
                    <a:pt x="7406" y="2715"/>
                  </a:cubicBezTo>
                  <a:lnTo>
                    <a:pt x="9407" y="2715"/>
                  </a:lnTo>
                  <a:lnTo>
                    <a:pt x="9407" y="11860"/>
                  </a:lnTo>
                  <a:cubicBezTo>
                    <a:pt x="9407" y="12003"/>
                    <a:pt x="9312" y="12122"/>
                    <a:pt x="9169" y="12122"/>
                  </a:cubicBezTo>
                  <a:lnTo>
                    <a:pt x="619" y="12122"/>
                  </a:lnTo>
                  <a:cubicBezTo>
                    <a:pt x="476" y="12122"/>
                    <a:pt x="381" y="12003"/>
                    <a:pt x="381" y="11860"/>
                  </a:cubicBezTo>
                  <a:lnTo>
                    <a:pt x="381" y="619"/>
                  </a:lnTo>
                  <a:cubicBezTo>
                    <a:pt x="381" y="477"/>
                    <a:pt x="476" y="358"/>
                    <a:pt x="619" y="358"/>
                  </a:cubicBezTo>
                  <a:close/>
                  <a:moveTo>
                    <a:pt x="619" y="0"/>
                  </a:moveTo>
                  <a:cubicBezTo>
                    <a:pt x="286" y="0"/>
                    <a:pt x="0" y="262"/>
                    <a:pt x="0" y="619"/>
                  </a:cubicBezTo>
                  <a:lnTo>
                    <a:pt x="0" y="11860"/>
                  </a:lnTo>
                  <a:cubicBezTo>
                    <a:pt x="0" y="12193"/>
                    <a:pt x="286" y="12479"/>
                    <a:pt x="619" y="12479"/>
                  </a:cubicBezTo>
                  <a:lnTo>
                    <a:pt x="9169" y="12479"/>
                  </a:lnTo>
                  <a:cubicBezTo>
                    <a:pt x="9502" y="12479"/>
                    <a:pt x="9788" y="12193"/>
                    <a:pt x="9788" y="11860"/>
                  </a:cubicBezTo>
                  <a:lnTo>
                    <a:pt x="9788" y="2501"/>
                  </a:lnTo>
                  <a:cubicBezTo>
                    <a:pt x="9788" y="2477"/>
                    <a:pt x="9788" y="2477"/>
                    <a:pt x="9764" y="2453"/>
                  </a:cubicBezTo>
                  <a:cubicBezTo>
                    <a:pt x="9764" y="2429"/>
                    <a:pt x="9764" y="2406"/>
                    <a:pt x="9740" y="2406"/>
                  </a:cubicBezTo>
                  <a:cubicBezTo>
                    <a:pt x="9740" y="2382"/>
                    <a:pt x="9740" y="2382"/>
                    <a:pt x="9716" y="2382"/>
                  </a:cubicBezTo>
                  <a:lnTo>
                    <a:pt x="7263" y="48"/>
                  </a:lnTo>
                  <a:cubicBezTo>
                    <a:pt x="7263" y="48"/>
                    <a:pt x="7263" y="48"/>
                    <a:pt x="7240" y="24"/>
                  </a:cubicBezTo>
                  <a:lnTo>
                    <a:pt x="7216" y="24"/>
                  </a:lnTo>
                  <a:cubicBezTo>
                    <a:pt x="7216" y="24"/>
                    <a:pt x="7216" y="24"/>
                    <a:pt x="7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45"/>
            <p:cNvSpPr/>
            <p:nvPr/>
          </p:nvSpPr>
          <p:spPr>
            <a:xfrm>
              <a:off x="6929892" y="2517911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82"/>
                  </a:moveTo>
                  <a:lnTo>
                    <a:pt x="1453" y="1334"/>
                  </a:lnTo>
                  <a:lnTo>
                    <a:pt x="382" y="1334"/>
                  </a:lnTo>
                  <a:lnTo>
                    <a:pt x="382" y="382"/>
                  </a:lnTo>
                  <a:close/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1358"/>
                  </a:lnTo>
                  <a:cubicBezTo>
                    <a:pt x="1" y="1549"/>
                    <a:pt x="144" y="1692"/>
                    <a:pt x="334" y="1692"/>
                  </a:cubicBezTo>
                  <a:lnTo>
                    <a:pt x="1477" y="1692"/>
                  </a:lnTo>
                  <a:cubicBezTo>
                    <a:pt x="1668" y="1692"/>
                    <a:pt x="1811" y="1549"/>
                    <a:pt x="1811" y="1358"/>
                  </a:cubicBezTo>
                  <a:lnTo>
                    <a:pt x="1811" y="334"/>
                  </a:lnTo>
                  <a:cubicBezTo>
                    <a:pt x="1811" y="168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6929892" y="2606819"/>
              <a:ext cx="65001" cy="59869"/>
            </a:xfrm>
            <a:custGeom>
              <a:rect b="b" l="l" r="r" t="t"/>
              <a:pathLst>
                <a:path extrusionOk="0" h="1668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1"/>
                  </a:moveTo>
                  <a:cubicBezTo>
                    <a:pt x="144" y="1"/>
                    <a:pt x="1" y="143"/>
                    <a:pt x="1" y="310"/>
                  </a:cubicBezTo>
                  <a:lnTo>
                    <a:pt x="1" y="1358"/>
                  </a:lnTo>
                  <a:cubicBezTo>
                    <a:pt x="1" y="1525"/>
                    <a:pt x="144" y="1668"/>
                    <a:pt x="334" y="1668"/>
                  </a:cubicBezTo>
                  <a:lnTo>
                    <a:pt x="1477" y="1668"/>
                  </a:lnTo>
                  <a:cubicBezTo>
                    <a:pt x="1668" y="1668"/>
                    <a:pt x="1811" y="1525"/>
                    <a:pt x="1811" y="1358"/>
                  </a:cubicBezTo>
                  <a:lnTo>
                    <a:pt x="1811" y="310"/>
                  </a:lnTo>
                  <a:cubicBezTo>
                    <a:pt x="1811" y="143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6929892" y="2694865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358"/>
                  </a:lnTo>
                  <a:cubicBezTo>
                    <a:pt x="1" y="1548"/>
                    <a:pt x="144" y="1691"/>
                    <a:pt x="334" y="1691"/>
                  </a:cubicBezTo>
                  <a:lnTo>
                    <a:pt x="1477" y="1691"/>
                  </a:lnTo>
                  <a:cubicBezTo>
                    <a:pt x="1668" y="1691"/>
                    <a:pt x="1811" y="1548"/>
                    <a:pt x="1811" y="1358"/>
                  </a:cubicBezTo>
                  <a:lnTo>
                    <a:pt x="1811" y="334"/>
                  </a:lnTo>
                  <a:cubicBezTo>
                    <a:pt x="1811" y="143"/>
                    <a:pt x="166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Progress</a:t>
            </a:r>
            <a:endParaRPr/>
          </a:p>
        </p:txBody>
      </p:sp>
      <p:sp>
        <p:nvSpPr>
          <p:cNvPr id="457" name="Google Shape;457;p46"/>
          <p:cNvSpPr txBox="1"/>
          <p:nvPr>
            <p:ph idx="1" type="subTitle"/>
          </p:nvPr>
        </p:nvSpPr>
        <p:spPr>
          <a:xfrm>
            <a:off x="9319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Aerodynamics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Science</a:t>
            </a:r>
            <a:endParaRPr/>
          </a:p>
        </p:txBody>
      </p:sp>
      <p:sp>
        <p:nvSpPr>
          <p:cNvPr id="458" name="Google Shape;458;p46"/>
          <p:cNvSpPr txBox="1"/>
          <p:nvPr>
            <p:ph idx="2" type="subTitle"/>
          </p:nvPr>
        </p:nvSpPr>
        <p:spPr>
          <a:xfrm>
            <a:off x="931900" y="2294408"/>
            <a:ext cx="20310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459" name="Google Shape;459;p46"/>
          <p:cNvSpPr txBox="1"/>
          <p:nvPr>
            <p:ph idx="3" type="title"/>
          </p:nvPr>
        </p:nvSpPr>
        <p:spPr>
          <a:xfrm>
            <a:off x="931900" y="3622048"/>
            <a:ext cx="2031000" cy="6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40%</a:t>
            </a:r>
            <a:endParaRPr/>
          </a:p>
        </p:txBody>
      </p:sp>
      <p:sp>
        <p:nvSpPr>
          <p:cNvPr id="460" name="Google Shape;460;p46"/>
          <p:cNvSpPr txBox="1"/>
          <p:nvPr>
            <p:ph idx="4" type="subTitle"/>
          </p:nvPr>
        </p:nvSpPr>
        <p:spPr>
          <a:xfrm>
            <a:off x="35565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structure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editing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Printing</a:t>
            </a:r>
            <a:endParaRPr/>
          </a:p>
        </p:txBody>
      </p:sp>
      <p:sp>
        <p:nvSpPr>
          <p:cNvPr id="461" name="Google Shape;461;p46"/>
          <p:cNvSpPr txBox="1"/>
          <p:nvPr>
            <p:ph idx="5" type="subTitle"/>
          </p:nvPr>
        </p:nvSpPr>
        <p:spPr>
          <a:xfrm>
            <a:off x="3494850" y="2294400"/>
            <a:ext cx="21543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CAD/3D Print</a:t>
            </a:r>
            <a:endParaRPr/>
          </a:p>
        </p:txBody>
      </p:sp>
      <p:sp>
        <p:nvSpPr>
          <p:cNvPr id="462" name="Google Shape;462;p46"/>
          <p:cNvSpPr txBox="1"/>
          <p:nvPr>
            <p:ph idx="6" type="title"/>
          </p:nvPr>
        </p:nvSpPr>
        <p:spPr>
          <a:xfrm>
            <a:off x="3556500" y="3622048"/>
            <a:ext cx="2031000" cy="6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463" name="Google Shape;463;p46"/>
          <p:cNvSpPr txBox="1"/>
          <p:nvPr>
            <p:ph idx="7" type="subTitle"/>
          </p:nvPr>
        </p:nvSpPr>
        <p:spPr>
          <a:xfrm>
            <a:off x="6181100" y="2642458"/>
            <a:ext cx="2031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 and force sensor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tests</a:t>
            </a:r>
            <a:endParaRPr/>
          </a:p>
        </p:txBody>
      </p:sp>
      <p:sp>
        <p:nvSpPr>
          <p:cNvPr id="464" name="Google Shape;464;p46"/>
          <p:cNvSpPr txBox="1"/>
          <p:nvPr>
            <p:ph idx="8" type="subTitle"/>
          </p:nvPr>
        </p:nvSpPr>
        <p:spPr>
          <a:xfrm>
            <a:off x="6181100" y="2294408"/>
            <a:ext cx="20310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</a:t>
            </a:r>
            <a:endParaRPr/>
          </a:p>
        </p:txBody>
      </p:sp>
      <p:sp>
        <p:nvSpPr>
          <p:cNvPr id="465" name="Google Shape;465;p46"/>
          <p:cNvSpPr txBox="1"/>
          <p:nvPr>
            <p:ph idx="9" type="title"/>
          </p:nvPr>
        </p:nvSpPr>
        <p:spPr>
          <a:xfrm>
            <a:off x="6181100" y="3622048"/>
            <a:ext cx="2031000" cy="6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2%</a:t>
            </a: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931900" y="1706982"/>
            <a:ext cx="2031000" cy="42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6"/>
          <p:cNvSpPr/>
          <p:nvPr/>
        </p:nvSpPr>
        <p:spPr>
          <a:xfrm>
            <a:off x="996500" y="1768325"/>
            <a:ext cx="846300" cy="29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6"/>
          <p:cNvSpPr/>
          <p:nvPr/>
        </p:nvSpPr>
        <p:spPr>
          <a:xfrm>
            <a:off x="3556500" y="1706982"/>
            <a:ext cx="2031000" cy="42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6"/>
          <p:cNvSpPr/>
          <p:nvPr/>
        </p:nvSpPr>
        <p:spPr>
          <a:xfrm>
            <a:off x="3621100" y="1768325"/>
            <a:ext cx="534900" cy="29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6"/>
          <p:cNvSpPr/>
          <p:nvPr/>
        </p:nvSpPr>
        <p:spPr>
          <a:xfrm>
            <a:off x="6181100" y="1706982"/>
            <a:ext cx="2031000" cy="42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6245700" y="1768325"/>
            <a:ext cx="119700" cy="298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 txBox="1"/>
          <p:nvPr>
            <p:ph type="title"/>
          </p:nvPr>
        </p:nvSpPr>
        <p:spPr>
          <a:xfrm>
            <a:off x="713100" y="2430525"/>
            <a:ext cx="73824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Timeline</a:t>
            </a:r>
            <a:endParaRPr/>
          </a:p>
        </p:txBody>
      </p:sp>
      <p:sp>
        <p:nvSpPr>
          <p:cNvPr id="477" name="Google Shape;477;p47"/>
          <p:cNvSpPr txBox="1"/>
          <p:nvPr>
            <p:ph idx="2" type="title"/>
          </p:nvPr>
        </p:nvSpPr>
        <p:spPr>
          <a:xfrm>
            <a:off x="829775" y="1087205"/>
            <a:ext cx="1415400" cy="1119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478" name="Google Shape;478;p47"/>
          <p:cNvCxnSpPr/>
          <p:nvPr/>
        </p:nvCxnSpPr>
        <p:spPr>
          <a:xfrm>
            <a:off x="265525" y="4049276"/>
            <a:ext cx="861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Phases of the Capstone</a:t>
            </a:r>
            <a:endParaRPr/>
          </a:p>
        </p:txBody>
      </p:sp>
      <p:sp>
        <p:nvSpPr>
          <p:cNvPr id="484" name="Google Shape;484;p48"/>
          <p:cNvSpPr txBox="1"/>
          <p:nvPr/>
        </p:nvSpPr>
        <p:spPr>
          <a:xfrm>
            <a:off x="1016625" y="1762951"/>
            <a:ext cx="31503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Research and Design</a:t>
            </a:r>
            <a:endParaRPr sz="19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85" name="Google Shape;485;p48"/>
          <p:cNvSpPr txBox="1"/>
          <p:nvPr/>
        </p:nvSpPr>
        <p:spPr>
          <a:xfrm>
            <a:off x="1016634" y="1396830"/>
            <a:ext cx="3150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Phase 1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86" name="Google Shape;486;p48"/>
          <p:cNvSpPr txBox="1"/>
          <p:nvPr/>
        </p:nvSpPr>
        <p:spPr>
          <a:xfrm>
            <a:off x="727500" y="3691975"/>
            <a:ext cx="18078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Completed by: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Oct. 15th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87" name="Google Shape;487;p48"/>
          <p:cNvSpPr txBox="1"/>
          <p:nvPr/>
        </p:nvSpPr>
        <p:spPr>
          <a:xfrm>
            <a:off x="727500" y="3320491"/>
            <a:ext cx="1807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Research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88" name="Google Shape;488;p48"/>
          <p:cNvSpPr txBox="1"/>
          <p:nvPr/>
        </p:nvSpPr>
        <p:spPr>
          <a:xfrm>
            <a:off x="2645950" y="3691975"/>
            <a:ext cx="18078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Completed by: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Oct. 20th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89" name="Google Shape;489;p48"/>
          <p:cNvSpPr txBox="1"/>
          <p:nvPr/>
        </p:nvSpPr>
        <p:spPr>
          <a:xfrm>
            <a:off x="2645950" y="3320491"/>
            <a:ext cx="1807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Design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cxnSp>
        <p:nvCxnSpPr>
          <p:cNvPr id="490" name="Google Shape;490;p48"/>
          <p:cNvCxnSpPr>
            <a:stCxn id="484" idx="1"/>
            <a:endCxn id="491" idx="1"/>
          </p:cNvCxnSpPr>
          <p:nvPr/>
        </p:nvCxnSpPr>
        <p:spPr>
          <a:xfrm>
            <a:off x="1016625" y="2058151"/>
            <a:ext cx="270000" cy="841200"/>
          </a:xfrm>
          <a:prstGeom prst="bentConnector3">
            <a:avLst>
              <a:gd fmla="val -881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48"/>
          <p:cNvCxnSpPr>
            <a:stCxn id="484" idx="3"/>
            <a:endCxn id="493" idx="3"/>
          </p:cNvCxnSpPr>
          <p:nvPr/>
        </p:nvCxnSpPr>
        <p:spPr>
          <a:xfrm flipH="1">
            <a:off x="3894825" y="2058151"/>
            <a:ext cx="272100" cy="841200"/>
          </a:xfrm>
          <a:prstGeom prst="bentConnector3">
            <a:avLst>
              <a:gd fmla="val -875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48"/>
          <p:cNvSpPr txBox="1"/>
          <p:nvPr/>
        </p:nvSpPr>
        <p:spPr>
          <a:xfrm>
            <a:off x="4979375" y="1762951"/>
            <a:ext cx="31503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Print and Test</a:t>
            </a:r>
            <a:endParaRPr sz="2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5" name="Google Shape;495;p48"/>
          <p:cNvSpPr txBox="1"/>
          <p:nvPr/>
        </p:nvSpPr>
        <p:spPr>
          <a:xfrm>
            <a:off x="4979384" y="1396830"/>
            <a:ext cx="3150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Phase 2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6" name="Google Shape;496;p48"/>
          <p:cNvSpPr txBox="1"/>
          <p:nvPr/>
        </p:nvSpPr>
        <p:spPr>
          <a:xfrm>
            <a:off x="4690250" y="3691975"/>
            <a:ext cx="18078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Completed by: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Nov. 1st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7" name="Google Shape;497;p48"/>
          <p:cNvSpPr txBox="1"/>
          <p:nvPr/>
        </p:nvSpPr>
        <p:spPr>
          <a:xfrm>
            <a:off x="4690250" y="3320491"/>
            <a:ext cx="1807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Print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498" name="Google Shape;498;p48"/>
          <p:cNvSpPr txBox="1"/>
          <p:nvPr/>
        </p:nvSpPr>
        <p:spPr>
          <a:xfrm>
            <a:off x="6608700" y="3691975"/>
            <a:ext cx="18078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Completed by: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Nov. 30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9" name="Google Shape;499;p48"/>
          <p:cNvSpPr txBox="1"/>
          <p:nvPr/>
        </p:nvSpPr>
        <p:spPr>
          <a:xfrm>
            <a:off x="6608700" y="3320491"/>
            <a:ext cx="1807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Test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cxnSp>
        <p:nvCxnSpPr>
          <p:cNvPr id="500" name="Google Shape;500;p48"/>
          <p:cNvCxnSpPr>
            <a:stCxn id="494" idx="1"/>
            <a:endCxn id="501" idx="1"/>
          </p:cNvCxnSpPr>
          <p:nvPr/>
        </p:nvCxnSpPr>
        <p:spPr>
          <a:xfrm>
            <a:off x="4979375" y="2058151"/>
            <a:ext cx="270000" cy="841200"/>
          </a:xfrm>
          <a:prstGeom prst="bentConnector3">
            <a:avLst>
              <a:gd fmla="val -881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48"/>
          <p:cNvCxnSpPr>
            <a:stCxn id="494" idx="3"/>
            <a:endCxn id="503" idx="3"/>
          </p:cNvCxnSpPr>
          <p:nvPr/>
        </p:nvCxnSpPr>
        <p:spPr>
          <a:xfrm flipH="1">
            <a:off x="7857575" y="2058151"/>
            <a:ext cx="272100" cy="841200"/>
          </a:xfrm>
          <a:prstGeom prst="bentConnector3">
            <a:avLst>
              <a:gd fmla="val -875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48"/>
          <p:cNvSpPr/>
          <p:nvPr/>
        </p:nvSpPr>
        <p:spPr>
          <a:xfrm>
            <a:off x="1286521" y="2554560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8"/>
          <p:cNvSpPr/>
          <p:nvPr/>
        </p:nvSpPr>
        <p:spPr>
          <a:xfrm>
            <a:off x="3204996" y="2554560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8"/>
          <p:cNvSpPr/>
          <p:nvPr/>
        </p:nvSpPr>
        <p:spPr>
          <a:xfrm>
            <a:off x="5249296" y="2554560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8"/>
          <p:cNvSpPr/>
          <p:nvPr/>
        </p:nvSpPr>
        <p:spPr>
          <a:xfrm>
            <a:off x="7167746" y="2554560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48"/>
          <p:cNvGrpSpPr/>
          <p:nvPr/>
        </p:nvGrpSpPr>
        <p:grpSpPr>
          <a:xfrm>
            <a:off x="3363498" y="2675426"/>
            <a:ext cx="372708" cy="447938"/>
            <a:chOff x="1917460" y="3017115"/>
            <a:chExt cx="372708" cy="447938"/>
          </a:xfrm>
        </p:grpSpPr>
        <p:sp>
          <p:nvSpPr>
            <p:cNvPr id="505" name="Google Shape;505;p48"/>
            <p:cNvSpPr/>
            <p:nvPr/>
          </p:nvSpPr>
          <p:spPr>
            <a:xfrm>
              <a:off x="1965342" y="3202612"/>
              <a:ext cx="27386" cy="12850"/>
            </a:xfrm>
            <a:custGeom>
              <a:rect b="b" l="l" r="r" t="t"/>
              <a:pathLst>
                <a:path extrusionOk="0" h="358" w="763">
                  <a:moveTo>
                    <a:pt x="191" y="0"/>
                  </a:moveTo>
                  <a:cubicBezTo>
                    <a:pt x="95" y="0"/>
                    <a:pt x="24" y="72"/>
                    <a:pt x="0" y="167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572" y="357"/>
                  </a:lnTo>
                  <a:cubicBezTo>
                    <a:pt x="667" y="357"/>
                    <a:pt x="738" y="310"/>
                    <a:pt x="762" y="214"/>
                  </a:cubicBezTo>
                  <a:cubicBezTo>
                    <a:pt x="762" y="95"/>
                    <a:pt x="691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8"/>
            <p:cNvSpPr/>
            <p:nvPr/>
          </p:nvSpPr>
          <p:spPr>
            <a:xfrm>
              <a:off x="2021730" y="3205160"/>
              <a:ext cx="174438" cy="159865"/>
            </a:xfrm>
            <a:custGeom>
              <a:rect b="b" l="l" r="r" t="t"/>
              <a:pathLst>
                <a:path extrusionOk="0" h="4454" w="4860">
                  <a:moveTo>
                    <a:pt x="2430" y="382"/>
                  </a:moveTo>
                  <a:cubicBezTo>
                    <a:pt x="2930" y="382"/>
                    <a:pt x="3383" y="572"/>
                    <a:pt x="3740" y="906"/>
                  </a:cubicBezTo>
                  <a:cubicBezTo>
                    <a:pt x="4454" y="1644"/>
                    <a:pt x="4454" y="2811"/>
                    <a:pt x="3740" y="3549"/>
                  </a:cubicBezTo>
                  <a:cubicBezTo>
                    <a:pt x="3383" y="3882"/>
                    <a:pt x="2930" y="4073"/>
                    <a:pt x="2430" y="4073"/>
                  </a:cubicBezTo>
                  <a:cubicBezTo>
                    <a:pt x="1930" y="4073"/>
                    <a:pt x="1454" y="3882"/>
                    <a:pt x="1120" y="3549"/>
                  </a:cubicBezTo>
                  <a:cubicBezTo>
                    <a:pt x="382" y="2811"/>
                    <a:pt x="382" y="1644"/>
                    <a:pt x="1120" y="906"/>
                  </a:cubicBezTo>
                  <a:cubicBezTo>
                    <a:pt x="1454" y="572"/>
                    <a:pt x="1930" y="382"/>
                    <a:pt x="2430" y="382"/>
                  </a:cubicBezTo>
                  <a:close/>
                  <a:moveTo>
                    <a:pt x="2430" y="1"/>
                  </a:moveTo>
                  <a:cubicBezTo>
                    <a:pt x="1835" y="1"/>
                    <a:pt x="1287" y="239"/>
                    <a:pt x="858" y="667"/>
                  </a:cubicBezTo>
                  <a:cubicBezTo>
                    <a:pt x="1" y="1525"/>
                    <a:pt x="1" y="2930"/>
                    <a:pt x="858" y="3811"/>
                  </a:cubicBezTo>
                  <a:cubicBezTo>
                    <a:pt x="1287" y="4216"/>
                    <a:pt x="1835" y="4454"/>
                    <a:pt x="2430" y="4454"/>
                  </a:cubicBezTo>
                  <a:cubicBezTo>
                    <a:pt x="3025" y="4454"/>
                    <a:pt x="3573" y="4216"/>
                    <a:pt x="4002" y="3811"/>
                  </a:cubicBezTo>
                  <a:cubicBezTo>
                    <a:pt x="4859" y="2930"/>
                    <a:pt x="4859" y="1525"/>
                    <a:pt x="4002" y="667"/>
                  </a:cubicBezTo>
                  <a:cubicBezTo>
                    <a:pt x="3573" y="239"/>
                    <a:pt x="3025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8"/>
            <p:cNvSpPr/>
            <p:nvPr/>
          </p:nvSpPr>
          <p:spPr>
            <a:xfrm>
              <a:off x="1962758" y="3076950"/>
              <a:ext cx="206884" cy="73544"/>
            </a:xfrm>
            <a:custGeom>
              <a:rect b="b" l="l" r="r" t="t"/>
              <a:pathLst>
                <a:path extrusionOk="0" h="2049" w="5764">
                  <a:moveTo>
                    <a:pt x="5383" y="358"/>
                  </a:moveTo>
                  <a:lnTo>
                    <a:pt x="5383" y="1667"/>
                  </a:lnTo>
                  <a:lnTo>
                    <a:pt x="358" y="1667"/>
                  </a:lnTo>
                  <a:lnTo>
                    <a:pt x="358" y="358"/>
                  </a:lnTo>
                  <a:close/>
                  <a:moveTo>
                    <a:pt x="358" y="0"/>
                  </a:moveTo>
                  <a:cubicBezTo>
                    <a:pt x="167" y="0"/>
                    <a:pt x="1" y="143"/>
                    <a:pt x="1" y="334"/>
                  </a:cubicBezTo>
                  <a:lnTo>
                    <a:pt x="1" y="1691"/>
                  </a:lnTo>
                  <a:cubicBezTo>
                    <a:pt x="1" y="1882"/>
                    <a:pt x="167" y="2048"/>
                    <a:pt x="358" y="2048"/>
                  </a:cubicBezTo>
                  <a:lnTo>
                    <a:pt x="5407" y="2048"/>
                  </a:lnTo>
                  <a:cubicBezTo>
                    <a:pt x="5597" y="2048"/>
                    <a:pt x="5764" y="1882"/>
                    <a:pt x="5764" y="1691"/>
                  </a:cubicBezTo>
                  <a:lnTo>
                    <a:pt x="5764" y="334"/>
                  </a:lnTo>
                  <a:cubicBezTo>
                    <a:pt x="5764" y="143"/>
                    <a:pt x="5597" y="0"/>
                    <a:pt x="5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8"/>
            <p:cNvSpPr/>
            <p:nvPr/>
          </p:nvSpPr>
          <p:spPr>
            <a:xfrm>
              <a:off x="1917460" y="3017115"/>
              <a:ext cx="372708" cy="447938"/>
            </a:xfrm>
            <a:custGeom>
              <a:rect b="b" l="l" r="r" t="t"/>
              <a:pathLst>
                <a:path extrusionOk="0" h="12480" w="10384">
                  <a:moveTo>
                    <a:pt x="7955" y="8931"/>
                  </a:moveTo>
                  <a:lnTo>
                    <a:pt x="7955" y="9812"/>
                  </a:lnTo>
                  <a:lnTo>
                    <a:pt x="7573" y="9455"/>
                  </a:lnTo>
                  <a:cubicBezTo>
                    <a:pt x="7716" y="9288"/>
                    <a:pt x="7835" y="9098"/>
                    <a:pt x="7955" y="8931"/>
                  </a:cubicBezTo>
                  <a:close/>
                  <a:moveTo>
                    <a:pt x="8526" y="834"/>
                  </a:moveTo>
                  <a:cubicBezTo>
                    <a:pt x="8693" y="834"/>
                    <a:pt x="8812" y="977"/>
                    <a:pt x="8812" y="1144"/>
                  </a:cubicBezTo>
                  <a:lnTo>
                    <a:pt x="8812" y="10026"/>
                  </a:lnTo>
                  <a:lnTo>
                    <a:pt x="8621" y="9836"/>
                  </a:lnTo>
                  <a:cubicBezTo>
                    <a:pt x="8550" y="9764"/>
                    <a:pt x="8455" y="9717"/>
                    <a:pt x="8336" y="9717"/>
                  </a:cubicBezTo>
                  <a:lnTo>
                    <a:pt x="8288" y="9717"/>
                  </a:lnTo>
                  <a:lnTo>
                    <a:pt x="8288" y="7716"/>
                  </a:lnTo>
                  <a:cubicBezTo>
                    <a:pt x="8312" y="7550"/>
                    <a:pt x="8312" y="7383"/>
                    <a:pt x="8288" y="7216"/>
                  </a:cubicBezTo>
                  <a:lnTo>
                    <a:pt x="8288" y="834"/>
                  </a:lnTo>
                  <a:close/>
                  <a:moveTo>
                    <a:pt x="5335" y="4859"/>
                  </a:moveTo>
                  <a:cubicBezTo>
                    <a:pt x="6002" y="4859"/>
                    <a:pt x="6669" y="5097"/>
                    <a:pt x="7192" y="5621"/>
                  </a:cubicBezTo>
                  <a:cubicBezTo>
                    <a:pt x="7645" y="6073"/>
                    <a:pt x="7883" y="6645"/>
                    <a:pt x="7955" y="7216"/>
                  </a:cubicBezTo>
                  <a:lnTo>
                    <a:pt x="7955" y="7716"/>
                  </a:lnTo>
                  <a:cubicBezTo>
                    <a:pt x="7883" y="8264"/>
                    <a:pt x="7669" y="8788"/>
                    <a:pt x="7288" y="9217"/>
                  </a:cubicBezTo>
                  <a:cubicBezTo>
                    <a:pt x="7240" y="9217"/>
                    <a:pt x="7192" y="9240"/>
                    <a:pt x="7145" y="9288"/>
                  </a:cubicBezTo>
                  <a:cubicBezTo>
                    <a:pt x="7121" y="9312"/>
                    <a:pt x="7097" y="9359"/>
                    <a:pt x="7097" y="9407"/>
                  </a:cubicBezTo>
                  <a:cubicBezTo>
                    <a:pt x="6601" y="9857"/>
                    <a:pt x="5971" y="10084"/>
                    <a:pt x="5341" y="10084"/>
                  </a:cubicBezTo>
                  <a:cubicBezTo>
                    <a:pt x="4672" y="10084"/>
                    <a:pt x="4004" y="9827"/>
                    <a:pt x="3501" y="9312"/>
                  </a:cubicBezTo>
                  <a:cubicBezTo>
                    <a:pt x="2477" y="8288"/>
                    <a:pt x="2477" y="6645"/>
                    <a:pt x="3501" y="5621"/>
                  </a:cubicBezTo>
                  <a:cubicBezTo>
                    <a:pt x="4001" y="5097"/>
                    <a:pt x="4668" y="4859"/>
                    <a:pt x="5335" y="4859"/>
                  </a:cubicBezTo>
                  <a:close/>
                  <a:moveTo>
                    <a:pt x="7312" y="9693"/>
                  </a:moveTo>
                  <a:lnTo>
                    <a:pt x="7764" y="10169"/>
                  </a:lnTo>
                  <a:lnTo>
                    <a:pt x="7740" y="10193"/>
                  </a:lnTo>
                  <a:lnTo>
                    <a:pt x="6549" y="10193"/>
                  </a:lnTo>
                  <a:cubicBezTo>
                    <a:pt x="6811" y="10074"/>
                    <a:pt x="7073" y="9907"/>
                    <a:pt x="7312" y="9693"/>
                  </a:cubicBezTo>
                  <a:close/>
                  <a:moveTo>
                    <a:pt x="7645" y="358"/>
                  </a:moveTo>
                  <a:cubicBezTo>
                    <a:pt x="7812" y="358"/>
                    <a:pt x="7931" y="501"/>
                    <a:pt x="7955" y="643"/>
                  </a:cubicBezTo>
                  <a:lnTo>
                    <a:pt x="7955" y="667"/>
                  </a:lnTo>
                  <a:lnTo>
                    <a:pt x="7955" y="6002"/>
                  </a:lnTo>
                  <a:cubicBezTo>
                    <a:pt x="7812" y="5764"/>
                    <a:pt x="7645" y="5549"/>
                    <a:pt x="7454" y="5335"/>
                  </a:cubicBezTo>
                  <a:cubicBezTo>
                    <a:pt x="7192" y="5097"/>
                    <a:pt x="6907" y="4906"/>
                    <a:pt x="6597" y="4763"/>
                  </a:cubicBezTo>
                  <a:lnTo>
                    <a:pt x="6859" y="4763"/>
                  </a:lnTo>
                  <a:cubicBezTo>
                    <a:pt x="6931" y="4763"/>
                    <a:pt x="7026" y="4692"/>
                    <a:pt x="7026" y="4597"/>
                  </a:cubicBezTo>
                  <a:cubicBezTo>
                    <a:pt x="7050" y="4478"/>
                    <a:pt x="6954" y="4382"/>
                    <a:pt x="6859" y="4382"/>
                  </a:cubicBezTo>
                  <a:lnTo>
                    <a:pt x="1525" y="4382"/>
                  </a:lnTo>
                  <a:cubicBezTo>
                    <a:pt x="1429" y="4382"/>
                    <a:pt x="1358" y="4454"/>
                    <a:pt x="1334" y="4549"/>
                  </a:cubicBezTo>
                  <a:cubicBezTo>
                    <a:pt x="1334" y="4668"/>
                    <a:pt x="1406" y="4763"/>
                    <a:pt x="1525" y="4763"/>
                  </a:cubicBezTo>
                  <a:lnTo>
                    <a:pt x="4073" y="4763"/>
                  </a:lnTo>
                  <a:cubicBezTo>
                    <a:pt x="3835" y="4859"/>
                    <a:pt x="3620" y="5001"/>
                    <a:pt x="3430" y="5168"/>
                  </a:cubicBezTo>
                  <a:lnTo>
                    <a:pt x="2763" y="5168"/>
                  </a:lnTo>
                  <a:cubicBezTo>
                    <a:pt x="2668" y="5168"/>
                    <a:pt x="2596" y="5240"/>
                    <a:pt x="2572" y="5335"/>
                  </a:cubicBezTo>
                  <a:cubicBezTo>
                    <a:pt x="2572" y="5430"/>
                    <a:pt x="2644" y="5525"/>
                    <a:pt x="2763" y="5525"/>
                  </a:cubicBezTo>
                  <a:lnTo>
                    <a:pt x="3073" y="5525"/>
                  </a:lnTo>
                  <a:cubicBezTo>
                    <a:pt x="2072" y="6716"/>
                    <a:pt x="2120" y="8478"/>
                    <a:pt x="3215" y="9574"/>
                  </a:cubicBezTo>
                  <a:cubicBezTo>
                    <a:pt x="3501" y="9836"/>
                    <a:pt x="3787" y="10050"/>
                    <a:pt x="4120" y="10193"/>
                  </a:cubicBezTo>
                  <a:lnTo>
                    <a:pt x="524" y="10193"/>
                  </a:lnTo>
                  <a:cubicBezTo>
                    <a:pt x="524" y="10193"/>
                    <a:pt x="524" y="10193"/>
                    <a:pt x="501" y="10217"/>
                  </a:cubicBezTo>
                  <a:lnTo>
                    <a:pt x="429" y="10217"/>
                  </a:lnTo>
                  <a:cubicBezTo>
                    <a:pt x="429" y="10217"/>
                    <a:pt x="429" y="10217"/>
                    <a:pt x="429" y="10241"/>
                  </a:cubicBezTo>
                  <a:lnTo>
                    <a:pt x="405" y="10241"/>
                  </a:lnTo>
                  <a:cubicBezTo>
                    <a:pt x="382" y="10241"/>
                    <a:pt x="382" y="10241"/>
                    <a:pt x="358" y="10264"/>
                  </a:cubicBezTo>
                  <a:lnTo>
                    <a:pt x="358" y="667"/>
                  </a:lnTo>
                  <a:cubicBezTo>
                    <a:pt x="358" y="501"/>
                    <a:pt x="501" y="358"/>
                    <a:pt x="667" y="358"/>
                  </a:cubicBezTo>
                  <a:close/>
                  <a:moveTo>
                    <a:pt x="2644" y="10550"/>
                  </a:moveTo>
                  <a:lnTo>
                    <a:pt x="2644" y="11931"/>
                  </a:lnTo>
                  <a:lnTo>
                    <a:pt x="2239" y="11622"/>
                  </a:lnTo>
                  <a:cubicBezTo>
                    <a:pt x="2191" y="11598"/>
                    <a:pt x="2144" y="11574"/>
                    <a:pt x="2096" y="11574"/>
                  </a:cubicBezTo>
                  <a:cubicBezTo>
                    <a:pt x="2049" y="11574"/>
                    <a:pt x="2001" y="11598"/>
                    <a:pt x="1953" y="11622"/>
                  </a:cubicBezTo>
                  <a:lnTo>
                    <a:pt x="1525" y="11931"/>
                  </a:lnTo>
                  <a:lnTo>
                    <a:pt x="1525" y="10550"/>
                  </a:lnTo>
                  <a:close/>
                  <a:moveTo>
                    <a:pt x="8359" y="10098"/>
                  </a:moveTo>
                  <a:lnTo>
                    <a:pt x="9979" y="11693"/>
                  </a:lnTo>
                  <a:cubicBezTo>
                    <a:pt x="9979" y="11717"/>
                    <a:pt x="9979" y="11717"/>
                    <a:pt x="9979" y="11717"/>
                  </a:cubicBezTo>
                  <a:lnTo>
                    <a:pt x="9574" y="12122"/>
                  </a:lnTo>
                  <a:lnTo>
                    <a:pt x="8645" y="11193"/>
                  </a:lnTo>
                  <a:lnTo>
                    <a:pt x="8050" y="10384"/>
                  </a:lnTo>
                  <a:lnTo>
                    <a:pt x="8336" y="10098"/>
                  </a:lnTo>
                  <a:close/>
                  <a:moveTo>
                    <a:pt x="667" y="0"/>
                  </a:moveTo>
                  <a:cubicBezTo>
                    <a:pt x="286" y="0"/>
                    <a:pt x="0" y="310"/>
                    <a:pt x="0" y="667"/>
                  </a:cubicBezTo>
                  <a:lnTo>
                    <a:pt x="0" y="10836"/>
                  </a:lnTo>
                  <a:cubicBezTo>
                    <a:pt x="0" y="11122"/>
                    <a:pt x="167" y="11360"/>
                    <a:pt x="429" y="11455"/>
                  </a:cubicBezTo>
                  <a:lnTo>
                    <a:pt x="501" y="11455"/>
                  </a:lnTo>
                  <a:cubicBezTo>
                    <a:pt x="572" y="11455"/>
                    <a:pt x="643" y="11408"/>
                    <a:pt x="667" y="11336"/>
                  </a:cubicBezTo>
                  <a:cubicBezTo>
                    <a:pt x="691" y="11241"/>
                    <a:pt x="643" y="11146"/>
                    <a:pt x="548" y="11122"/>
                  </a:cubicBezTo>
                  <a:cubicBezTo>
                    <a:pt x="429" y="11074"/>
                    <a:pt x="334" y="10931"/>
                    <a:pt x="382" y="10788"/>
                  </a:cubicBezTo>
                  <a:cubicBezTo>
                    <a:pt x="405" y="10645"/>
                    <a:pt x="524" y="10550"/>
                    <a:pt x="643" y="10550"/>
                  </a:cubicBezTo>
                  <a:lnTo>
                    <a:pt x="1167" y="10550"/>
                  </a:lnTo>
                  <a:lnTo>
                    <a:pt x="1167" y="12098"/>
                  </a:lnTo>
                  <a:cubicBezTo>
                    <a:pt x="1167" y="12193"/>
                    <a:pt x="1215" y="12289"/>
                    <a:pt x="1286" y="12336"/>
                  </a:cubicBezTo>
                  <a:cubicBezTo>
                    <a:pt x="1329" y="12358"/>
                    <a:pt x="1372" y="12369"/>
                    <a:pt x="1415" y="12369"/>
                  </a:cubicBezTo>
                  <a:cubicBezTo>
                    <a:pt x="1467" y="12369"/>
                    <a:pt x="1520" y="12352"/>
                    <a:pt x="1572" y="12312"/>
                  </a:cubicBezTo>
                  <a:lnTo>
                    <a:pt x="2096" y="11955"/>
                  </a:lnTo>
                  <a:lnTo>
                    <a:pt x="2620" y="12312"/>
                  </a:lnTo>
                  <a:cubicBezTo>
                    <a:pt x="2668" y="12360"/>
                    <a:pt x="2715" y="12360"/>
                    <a:pt x="2763" y="12360"/>
                  </a:cubicBezTo>
                  <a:cubicBezTo>
                    <a:pt x="2811" y="12360"/>
                    <a:pt x="2858" y="12360"/>
                    <a:pt x="2882" y="12336"/>
                  </a:cubicBezTo>
                  <a:cubicBezTo>
                    <a:pt x="2977" y="12289"/>
                    <a:pt x="3025" y="12217"/>
                    <a:pt x="3025" y="12122"/>
                  </a:cubicBezTo>
                  <a:lnTo>
                    <a:pt x="3025" y="10550"/>
                  </a:lnTo>
                  <a:lnTo>
                    <a:pt x="7597" y="10550"/>
                  </a:lnTo>
                  <a:cubicBezTo>
                    <a:pt x="7597" y="10622"/>
                    <a:pt x="7645" y="10693"/>
                    <a:pt x="7693" y="10765"/>
                  </a:cubicBezTo>
                  <a:lnTo>
                    <a:pt x="8074" y="11122"/>
                  </a:lnTo>
                  <a:lnTo>
                    <a:pt x="3668" y="11122"/>
                  </a:lnTo>
                  <a:cubicBezTo>
                    <a:pt x="3573" y="11122"/>
                    <a:pt x="3501" y="11193"/>
                    <a:pt x="3477" y="11288"/>
                  </a:cubicBezTo>
                  <a:cubicBezTo>
                    <a:pt x="3477" y="11384"/>
                    <a:pt x="3549" y="11479"/>
                    <a:pt x="3668" y="11479"/>
                  </a:cubicBezTo>
                  <a:lnTo>
                    <a:pt x="8407" y="11479"/>
                  </a:lnTo>
                  <a:lnTo>
                    <a:pt x="9288" y="12360"/>
                  </a:lnTo>
                  <a:cubicBezTo>
                    <a:pt x="9383" y="12432"/>
                    <a:pt x="9479" y="12479"/>
                    <a:pt x="9574" y="12479"/>
                  </a:cubicBezTo>
                  <a:cubicBezTo>
                    <a:pt x="9669" y="12479"/>
                    <a:pt x="9764" y="12432"/>
                    <a:pt x="9836" y="12360"/>
                  </a:cubicBezTo>
                  <a:lnTo>
                    <a:pt x="10217" y="11979"/>
                  </a:lnTo>
                  <a:cubicBezTo>
                    <a:pt x="10384" y="11836"/>
                    <a:pt x="10384" y="11574"/>
                    <a:pt x="10217" y="11431"/>
                  </a:cubicBezTo>
                  <a:lnTo>
                    <a:pt x="9193" y="10407"/>
                  </a:lnTo>
                  <a:lnTo>
                    <a:pt x="9193" y="1144"/>
                  </a:lnTo>
                  <a:cubicBezTo>
                    <a:pt x="9193" y="762"/>
                    <a:pt x="8883" y="477"/>
                    <a:pt x="8526" y="477"/>
                  </a:cubicBezTo>
                  <a:lnTo>
                    <a:pt x="8264" y="477"/>
                  </a:lnTo>
                  <a:cubicBezTo>
                    <a:pt x="8169" y="191"/>
                    <a:pt x="7931" y="0"/>
                    <a:pt x="7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9" name="Google Shape;509;p48"/>
          <p:cNvGrpSpPr/>
          <p:nvPr/>
        </p:nvGrpSpPr>
        <p:grpSpPr>
          <a:xfrm>
            <a:off x="1398177" y="2678874"/>
            <a:ext cx="452214" cy="441119"/>
            <a:chOff x="3314177" y="1716987"/>
            <a:chExt cx="452214" cy="441119"/>
          </a:xfrm>
        </p:grpSpPr>
        <p:sp>
          <p:nvSpPr>
            <p:cNvPr id="510" name="Google Shape;510;p48"/>
            <p:cNvSpPr/>
            <p:nvPr/>
          </p:nvSpPr>
          <p:spPr>
            <a:xfrm>
              <a:off x="3411628" y="1777683"/>
              <a:ext cx="117117" cy="13711"/>
            </a:xfrm>
            <a:custGeom>
              <a:rect b="b" l="l" r="r" t="t"/>
              <a:pathLst>
                <a:path extrusionOk="0" h="382" w="3263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82"/>
                    <a:pt x="191" y="382"/>
                  </a:cubicBezTo>
                  <a:lnTo>
                    <a:pt x="3048" y="382"/>
                  </a:lnTo>
                  <a:cubicBezTo>
                    <a:pt x="3144" y="382"/>
                    <a:pt x="3215" y="310"/>
                    <a:pt x="3239" y="239"/>
                  </a:cubicBezTo>
                  <a:cubicBezTo>
                    <a:pt x="3263" y="120"/>
                    <a:pt x="3168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8"/>
            <p:cNvSpPr/>
            <p:nvPr/>
          </p:nvSpPr>
          <p:spPr>
            <a:xfrm>
              <a:off x="3459474" y="1857187"/>
              <a:ext cx="179534" cy="13711"/>
            </a:xfrm>
            <a:custGeom>
              <a:rect b="b" l="l" r="r" t="t"/>
              <a:pathLst>
                <a:path extrusionOk="0" h="382" w="5002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81"/>
                    <a:pt x="215" y="381"/>
                  </a:cubicBezTo>
                  <a:lnTo>
                    <a:pt x="4788" y="381"/>
                  </a:lnTo>
                  <a:cubicBezTo>
                    <a:pt x="4883" y="381"/>
                    <a:pt x="4954" y="310"/>
                    <a:pt x="4978" y="238"/>
                  </a:cubicBezTo>
                  <a:cubicBezTo>
                    <a:pt x="5002" y="119"/>
                    <a:pt x="4907" y="0"/>
                    <a:pt x="4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8"/>
            <p:cNvSpPr/>
            <p:nvPr/>
          </p:nvSpPr>
          <p:spPr>
            <a:xfrm>
              <a:off x="3411628" y="1857187"/>
              <a:ext cx="32519" cy="13711"/>
            </a:xfrm>
            <a:custGeom>
              <a:rect b="b" l="l" r="r" t="t"/>
              <a:pathLst>
                <a:path extrusionOk="0" h="382" w="906">
                  <a:moveTo>
                    <a:pt x="215" y="0"/>
                  </a:moveTo>
                  <a:cubicBezTo>
                    <a:pt x="119" y="0"/>
                    <a:pt x="48" y="72"/>
                    <a:pt x="24" y="143"/>
                  </a:cubicBezTo>
                  <a:cubicBezTo>
                    <a:pt x="0" y="262"/>
                    <a:pt x="95" y="381"/>
                    <a:pt x="191" y="381"/>
                  </a:cubicBezTo>
                  <a:lnTo>
                    <a:pt x="691" y="381"/>
                  </a:lnTo>
                  <a:cubicBezTo>
                    <a:pt x="786" y="381"/>
                    <a:pt x="858" y="310"/>
                    <a:pt x="881" y="238"/>
                  </a:cubicBezTo>
                  <a:cubicBezTo>
                    <a:pt x="905" y="119"/>
                    <a:pt x="81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3410766" y="1904207"/>
              <a:ext cx="228240" cy="12850"/>
            </a:xfrm>
            <a:custGeom>
              <a:rect b="b" l="l" r="r" t="t"/>
              <a:pathLst>
                <a:path extrusionOk="0" h="358" w="6359">
                  <a:moveTo>
                    <a:pt x="215" y="0"/>
                  </a:moveTo>
                  <a:cubicBezTo>
                    <a:pt x="143" y="0"/>
                    <a:pt x="48" y="48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6168" y="357"/>
                  </a:lnTo>
                  <a:cubicBezTo>
                    <a:pt x="6287" y="357"/>
                    <a:pt x="6359" y="262"/>
                    <a:pt x="6335" y="143"/>
                  </a:cubicBezTo>
                  <a:cubicBezTo>
                    <a:pt x="6335" y="48"/>
                    <a:pt x="6240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8"/>
            <p:cNvSpPr/>
            <p:nvPr/>
          </p:nvSpPr>
          <p:spPr>
            <a:xfrm>
              <a:off x="3411628" y="1949504"/>
              <a:ext cx="172679" cy="12850"/>
            </a:xfrm>
            <a:custGeom>
              <a:rect b="b" l="l" r="r" t="t"/>
              <a:pathLst>
                <a:path extrusionOk="0" h="358" w="4811">
                  <a:moveTo>
                    <a:pt x="191" y="0"/>
                  </a:moveTo>
                  <a:cubicBezTo>
                    <a:pt x="119" y="0"/>
                    <a:pt x="24" y="48"/>
                    <a:pt x="24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4596" y="358"/>
                  </a:lnTo>
                  <a:cubicBezTo>
                    <a:pt x="4715" y="358"/>
                    <a:pt x="4811" y="262"/>
                    <a:pt x="4787" y="143"/>
                  </a:cubicBezTo>
                  <a:cubicBezTo>
                    <a:pt x="4763" y="48"/>
                    <a:pt x="4692" y="0"/>
                    <a:pt x="4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8"/>
            <p:cNvSpPr/>
            <p:nvPr/>
          </p:nvSpPr>
          <p:spPr>
            <a:xfrm>
              <a:off x="3411628" y="2084535"/>
              <a:ext cx="65827" cy="13711"/>
            </a:xfrm>
            <a:custGeom>
              <a:rect b="b" l="l" r="r" t="t"/>
              <a:pathLst>
                <a:path extrusionOk="0" h="382" w="1834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82"/>
                    <a:pt x="191" y="382"/>
                  </a:cubicBezTo>
                  <a:lnTo>
                    <a:pt x="1620" y="382"/>
                  </a:lnTo>
                  <a:cubicBezTo>
                    <a:pt x="1715" y="382"/>
                    <a:pt x="1786" y="311"/>
                    <a:pt x="1810" y="239"/>
                  </a:cubicBezTo>
                  <a:cubicBezTo>
                    <a:pt x="1834" y="120"/>
                    <a:pt x="1739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8"/>
            <p:cNvSpPr/>
            <p:nvPr/>
          </p:nvSpPr>
          <p:spPr>
            <a:xfrm>
              <a:off x="3314177" y="1716987"/>
              <a:ext cx="369298" cy="441119"/>
            </a:xfrm>
            <a:custGeom>
              <a:rect b="b" l="l" r="r" t="t"/>
              <a:pathLst>
                <a:path extrusionOk="0" h="12290" w="10289">
                  <a:moveTo>
                    <a:pt x="1310" y="1382"/>
                  </a:moveTo>
                  <a:cubicBezTo>
                    <a:pt x="1405" y="1382"/>
                    <a:pt x="1501" y="1453"/>
                    <a:pt x="1524" y="1549"/>
                  </a:cubicBezTo>
                  <a:cubicBezTo>
                    <a:pt x="1572" y="1692"/>
                    <a:pt x="1453" y="1811"/>
                    <a:pt x="1310" y="1811"/>
                  </a:cubicBezTo>
                  <a:lnTo>
                    <a:pt x="643" y="1811"/>
                  </a:lnTo>
                  <a:cubicBezTo>
                    <a:pt x="500" y="1811"/>
                    <a:pt x="405" y="1692"/>
                    <a:pt x="429" y="1549"/>
                  </a:cubicBezTo>
                  <a:cubicBezTo>
                    <a:pt x="453" y="1453"/>
                    <a:pt x="548" y="1382"/>
                    <a:pt x="643" y="1382"/>
                  </a:cubicBezTo>
                  <a:close/>
                  <a:moveTo>
                    <a:pt x="1310" y="3192"/>
                  </a:moveTo>
                  <a:cubicBezTo>
                    <a:pt x="1405" y="3192"/>
                    <a:pt x="1501" y="3240"/>
                    <a:pt x="1524" y="3359"/>
                  </a:cubicBezTo>
                  <a:cubicBezTo>
                    <a:pt x="1572" y="3502"/>
                    <a:pt x="1453" y="3621"/>
                    <a:pt x="1310" y="3621"/>
                  </a:cubicBezTo>
                  <a:lnTo>
                    <a:pt x="643" y="3621"/>
                  </a:lnTo>
                  <a:cubicBezTo>
                    <a:pt x="500" y="3621"/>
                    <a:pt x="405" y="3502"/>
                    <a:pt x="429" y="3359"/>
                  </a:cubicBezTo>
                  <a:cubicBezTo>
                    <a:pt x="453" y="3240"/>
                    <a:pt x="548" y="3192"/>
                    <a:pt x="643" y="3192"/>
                  </a:cubicBezTo>
                  <a:close/>
                  <a:moveTo>
                    <a:pt x="1310" y="5002"/>
                  </a:moveTo>
                  <a:cubicBezTo>
                    <a:pt x="1405" y="5002"/>
                    <a:pt x="1501" y="5073"/>
                    <a:pt x="1524" y="5169"/>
                  </a:cubicBezTo>
                  <a:cubicBezTo>
                    <a:pt x="1572" y="5311"/>
                    <a:pt x="1453" y="5454"/>
                    <a:pt x="1310" y="5454"/>
                  </a:cubicBezTo>
                  <a:lnTo>
                    <a:pt x="643" y="5454"/>
                  </a:lnTo>
                  <a:cubicBezTo>
                    <a:pt x="500" y="5454"/>
                    <a:pt x="405" y="5311"/>
                    <a:pt x="429" y="5169"/>
                  </a:cubicBezTo>
                  <a:cubicBezTo>
                    <a:pt x="453" y="5073"/>
                    <a:pt x="548" y="5002"/>
                    <a:pt x="643" y="5002"/>
                  </a:cubicBezTo>
                  <a:close/>
                  <a:moveTo>
                    <a:pt x="1310" y="6836"/>
                  </a:moveTo>
                  <a:cubicBezTo>
                    <a:pt x="1405" y="6836"/>
                    <a:pt x="1501" y="6907"/>
                    <a:pt x="1524" y="7002"/>
                  </a:cubicBezTo>
                  <a:cubicBezTo>
                    <a:pt x="1572" y="7145"/>
                    <a:pt x="1453" y="7288"/>
                    <a:pt x="1310" y="7288"/>
                  </a:cubicBezTo>
                  <a:lnTo>
                    <a:pt x="643" y="7288"/>
                  </a:lnTo>
                  <a:cubicBezTo>
                    <a:pt x="500" y="7288"/>
                    <a:pt x="405" y="7145"/>
                    <a:pt x="429" y="7002"/>
                  </a:cubicBezTo>
                  <a:cubicBezTo>
                    <a:pt x="453" y="6907"/>
                    <a:pt x="548" y="6836"/>
                    <a:pt x="643" y="6836"/>
                  </a:cubicBezTo>
                  <a:close/>
                  <a:moveTo>
                    <a:pt x="1310" y="8669"/>
                  </a:moveTo>
                  <a:cubicBezTo>
                    <a:pt x="1405" y="8669"/>
                    <a:pt x="1501" y="8741"/>
                    <a:pt x="1524" y="8836"/>
                  </a:cubicBezTo>
                  <a:cubicBezTo>
                    <a:pt x="1572" y="8979"/>
                    <a:pt x="1453" y="9098"/>
                    <a:pt x="1310" y="9098"/>
                  </a:cubicBezTo>
                  <a:lnTo>
                    <a:pt x="643" y="9098"/>
                  </a:lnTo>
                  <a:cubicBezTo>
                    <a:pt x="500" y="9098"/>
                    <a:pt x="405" y="8979"/>
                    <a:pt x="429" y="8836"/>
                  </a:cubicBezTo>
                  <a:cubicBezTo>
                    <a:pt x="453" y="8741"/>
                    <a:pt x="548" y="8669"/>
                    <a:pt x="643" y="8669"/>
                  </a:cubicBezTo>
                  <a:close/>
                  <a:moveTo>
                    <a:pt x="1310" y="10503"/>
                  </a:moveTo>
                  <a:cubicBezTo>
                    <a:pt x="1405" y="10503"/>
                    <a:pt x="1501" y="10574"/>
                    <a:pt x="1524" y="10670"/>
                  </a:cubicBezTo>
                  <a:cubicBezTo>
                    <a:pt x="1572" y="10813"/>
                    <a:pt x="1453" y="10932"/>
                    <a:pt x="1310" y="10932"/>
                  </a:cubicBezTo>
                  <a:lnTo>
                    <a:pt x="643" y="10932"/>
                  </a:lnTo>
                  <a:cubicBezTo>
                    <a:pt x="500" y="10932"/>
                    <a:pt x="405" y="10813"/>
                    <a:pt x="429" y="10670"/>
                  </a:cubicBezTo>
                  <a:cubicBezTo>
                    <a:pt x="453" y="10574"/>
                    <a:pt x="548" y="10503"/>
                    <a:pt x="643" y="10503"/>
                  </a:cubicBezTo>
                  <a:close/>
                  <a:moveTo>
                    <a:pt x="1263" y="1"/>
                  </a:moveTo>
                  <a:cubicBezTo>
                    <a:pt x="1001" y="1"/>
                    <a:pt x="786" y="191"/>
                    <a:pt x="786" y="453"/>
                  </a:cubicBezTo>
                  <a:lnTo>
                    <a:pt x="786" y="1025"/>
                  </a:lnTo>
                  <a:lnTo>
                    <a:pt x="643" y="1025"/>
                  </a:lnTo>
                  <a:cubicBezTo>
                    <a:pt x="405" y="1025"/>
                    <a:pt x="119" y="1215"/>
                    <a:pt x="72" y="1477"/>
                  </a:cubicBezTo>
                  <a:cubicBezTo>
                    <a:pt x="0" y="1858"/>
                    <a:pt x="286" y="2192"/>
                    <a:pt x="643" y="2192"/>
                  </a:cubicBezTo>
                  <a:lnTo>
                    <a:pt x="786" y="2192"/>
                  </a:lnTo>
                  <a:lnTo>
                    <a:pt x="786" y="2811"/>
                  </a:lnTo>
                  <a:lnTo>
                    <a:pt x="667" y="2811"/>
                  </a:lnTo>
                  <a:cubicBezTo>
                    <a:pt x="381" y="2811"/>
                    <a:pt x="119" y="3025"/>
                    <a:pt x="72" y="3311"/>
                  </a:cubicBezTo>
                  <a:cubicBezTo>
                    <a:pt x="0" y="3668"/>
                    <a:pt x="286" y="3978"/>
                    <a:pt x="643" y="3978"/>
                  </a:cubicBezTo>
                  <a:lnTo>
                    <a:pt x="786" y="3978"/>
                  </a:lnTo>
                  <a:lnTo>
                    <a:pt x="786" y="4645"/>
                  </a:lnTo>
                  <a:lnTo>
                    <a:pt x="667" y="4645"/>
                  </a:lnTo>
                  <a:cubicBezTo>
                    <a:pt x="381" y="4645"/>
                    <a:pt x="119" y="4859"/>
                    <a:pt x="72" y="5121"/>
                  </a:cubicBezTo>
                  <a:cubicBezTo>
                    <a:pt x="0" y="5502"/>
                    <a:pt x="286" y="5812"/>
                    <a:pt x="643" y="5812"/>
                  </a:cubicBezTo>
                  <a:lnTo>
                    <a:pt x="786" y="5812"/>
                  </a:lnTo>
                  <a:lnTo>
                    <a:pt x="786" y="6478"/>
                  </a:lnTo>
                  <a:lnTo>
                    <a:pt x="643" y="6478"/>
                  </a:lnTo>
                  <a:cubicBezTo>
                    <a:pt x="405" y="6478"/>
                    <a:pt x="143" y="6669"/>
                    <a:pt x="72" y="6931"/>
                  </a:cubicBezTo>
                  <a:cubicBezTo>
                    <a:pt x="0" y="7312"/>
                    <a:pt x="286" y="7645"/>
                    <a:pt x="643" y="7645"/>
                  </a:cubicBezTo>
                  <a:lnTo>
                    <a:pt x="786" y="7645"/>
                  </a:lnTo>
                  <a:lnTo>
                    <a:pt x="786" y="8312"/>
                  </a:lnTo>
                  <a:lnTo>
                    <a:pt x="643" y="8312"/>
                  </a:lnTo>
                  <a:cubicBezTo>
                    <a:pt x="405" y="8312"/>
                    <a:pt x="143" y="8503"/>
                    <a:pt x="72" y="8764"/>
                  </a:cubicBezTo>
                  <a:cubicBezTo>
                    <a:pt x="0" y="9146"/>
                    <a:pt x="286" y="9479"/>
                    <a:pt x="643" y="9479"/>
                  </a:cubicBezTo>
                  <a:lnTo>
                    <a:pt x="786" y="9479"/>
                  </a:lnTo>
                  <a:lnTo>
                    <a:pt x="786" y="10122"/>
                  </a:lnTo>
                  <a:lnTo>
                    <a:pt x="667" y="10122"/>
                  </a:lnTo>
                  <a:cubicBezTo>
                    <a:pt x="334" y="10122"/>
                    <a:pt x="48" y="10408"/>
                    <a:pt x="72" y="10741"/>
                  </a:cubicBezTo>
                  <a:cubicBezTo>
                    <a:pt x="96" y="11051"/>
                    <a:pt x="358" y="11265"/>
                    <a:pt x="643" y="11265"/>
                  </a:cubicBezTo>
                  <a:lnTo>
                    <a:pt x="786" y="11265"/>
                  </a:lnTo>
                  <a:lnTo>
                    <a:pt x="786" y="11837"/>
                  </a:lnTo>
                  <a:cubicBezTo>
                    <a:pt x="786" y="12098"/>
                    <a:pt x="1001" y="12289"/>
                    <a:pt x="1263" y="12289"/>
                  </a:cubicBezTo>
                  <a:lnTo>
                    <a:pt x="10098" y="12289"/>
                  </a:lnTo>
                  <a:cubicBezTo>
                    <a:pt x="10193" y="12289"/>
                    <a:pt x="10288" y="12218"/>
                    <a:pt x="10288" y="12098"/>
                  </a:cubicBezTo>
                  <a:lnTo>
                    <a:pt x="10288" y="7883"/>
                  </a:lnTo>
                  <a:cubicBezTo>
                    <a:pt x="10288" y="7860"/>
                    <a:pt x="10264" y="7860"/>
                    <a:pt x="10264" y="7836"/>
                  </a:cubicBezTo>
                  <a:cubicBezTo>
                    <a:pt x="10208" y="7787"/>
                    <a:pt x="10148" y="7766"/>
                    <a:pt x="10094" y="7766"/>
                  </a:cubicBezTo>
                  <a:cubicBezTo>
                    <a:pt x="9990" y="7766"/>
                    <a:pt x="9907" y="7845"/>
                    <a:pt x="9907" y="7955"/>
                  </a:cubicBezTo>
                  <a:lnTo>
                    <a:pt x="9907" y="11837"/>
                  </a:lnTo>
                  <a:cubicBezTo>
                    <a:pt x="9907" y="11884"/>
                    <a:pt x="9860" y="11932"/>
                    <a:pt x="9812" y="11932"/>
                  </a:cubicBezTo>
                  <a:lnTo>
                    <a:pt x="1263" y="11932"/>
                  </a:lnTo>
                  <a:cubicBezTo>
                    <a:pt x="1215" y="11932"/>
                    <a:pt x="1167" y="11884"/>
                    <a:pt x="1167" y="11837"/>
                  </a:cubicBezTo>
                  <a:lnTo>
                    <a:pt x="1167" y="11289"/>
                  </a:lnTo>
                  <a:lnTo>
                    <a:pt x="1310" y="11289"/>
                  </a:lnTo>
                  <a:cubicBezTo>
                    <a:pt x="1572" y="11289"/>
                    <a:pt x="1834" y="11074"/>
                    <a:pt x="1882" y="10813"/>
                  </a:cubicBezTo>
                  <a:cubicBezTo>
                    <a:pt x="1953" y="10455"/>
                    <a:pt x="1667" y="10122"/>
                    <a:pt x="1310" y="10122"/>
                  </a:cubicBezTo>
                  <a:lnTo>
                    <a:pt x="1167" y="10122"/>
                  </a:lnTo>
                  <a:lnTo>
                    <a:pt x="1167" y="9479"/>
                  </a:lnTo>
                  <a:lnTo>
                    <a:pt x="1310" y="9479"/>
                  </a:lnTo>
                  <a:cubicBezTo>
                    <a:pt x="1572" y="9479"/>
                    <a:pt x="1834" y="9265"/>
                    <a:pt x="1882" y="8979"/>
                  </a:cubicBezTo>
                  <a:cubicBezTo>
                    <a:pt x="1953" y="8622"/>
                    <a:pt x="1667" y="8312"/>
                    <a:pt x="1310" y="8312"/>
                  </a:cubicBezTo>
                  <a:lnTo>
                    <a:pt x="1167" y="8312"/>
                  </a:lnTo>
                  <a:lnTo>
                    <a:pt x="1167" y="7645"/>
                  </a:lnTo>
                  <a:lnTo>
                    <a:pt x="1310" y="7645"/>
                  </a:lnTo>
                  <a:cubicBezTo>
                    <a:pt x="1572" y="7645"/>
                    <a:pt x="1834" y="7431"/>
                    <a:pt x="1882" y="7169"/>
                  </a:cubicBezTo>
                  <a:cubicBezTo>
                    <a:pt x="1953" y="6788"/>
                    <a:pt x="1667" y="6478"/>
                    <a:pt x="1310" y="6478"/>
                  </a:cubicBezTo>
                  <a:lnTo>
                    <a:pt x="1167" y="6478"/>
                  </a:lnTo>
                  <a:lnTo>
                    <a:pt x="1167" y="5812"/>
                  </a:lnTo>
                  <a:lnTo>
                    <a:pt x="1310" y="5812"/>
                  </a:lnTo>
                  <a:cubicBezTo>
                    <a:pt x="1572" y="5812"/>
                    <a:pt x="1834" y="5597"/>
                    <a:pt x="1882" y="5335"/>
                  </a:cubicBezTo>
                  <a:cubicBezTo>
                    <a:pt x="1953" y="4954"/>
                    <a:pt x="1667" y="4645"/>
                    <a:pt x="1310" y="4645"/>
                  </a:cubicBezTo>
                  <a:lnTo>
                    <a:pt x="1167" y="4645"/>
                  </a:lnTo>
                  <a:lnTo>
                    <a:pt x="1167" y="3978"/>
                  </a:lnTo>
                  <a:lnTo>
                    <a:pt x="1310" y="3978"/>
                  </a:lnTo>
                  <a:cubicBezTo>
                    <a:pt x="1572" y="3978"/>
                    <a:pt x="1834" y="3763"/>
                    <a:pt x="1882" y="3502"/>
                  </a:cubicBezTo>
                  <a:cubicBezTo>
                    <a:pt x="1953" y="3144"/>
                    <a:pt x="1667" y="2811"/>
                    <a:pt x="1310" y="2811"/>
                  </a:cubicBezTo>
                  <a:lnTo>
                    <a:pt x="1167" y="2811"/>
                  </a:lnTo>
                  <a:lnTo>
                    <a:pt x="1167" y="2192"/>
                  </a:lnTo>
                  <a:lnTo>
                    <a:pt x="1310" y="2192"/>
                  </a:lnTo>
                  <a:cubicBezTo>
                    <a:pt x="1572" y="2192"/>
                    <a:pt x="1834" y="1977"/>
                    <a:pt x="1882" y="1692"/>
                  </a:cubicBezTo>
                  <a:cubicBezTo>
                    <a:pt x="1953" y="1334"/>
                    <a:pt x="1667" y="1025"/>
                    <a:pt x="1310" y="1025"/>
                  </a:cubicBezTo>
                  <a:lnTo>
                    <a:pt x="1167" y="1025"/>
                  </a:lnTo>
                  <a:lnTo>
                    <a:pt x="1167" y="453"/>
                  </a:lnTo>
                  <a:cubicBezTo>
                    <a:pt x="1167" y="406"/>
                    <a:pt x="1215" y="358"/>
                    <a:pt x="1263" y="358"/>
                  </a:cubicBezTo>
                  <a:lnTo>
                    <a:pt x="9812" y="358"/>
                  </a:lnTo>
                  <a:cubicBezTo>
                    <a:pt x="9860" y="358"/>
                    <a:pt x="9907" y="406"/>
                    <a:pt x="9907" y="453"/>
                  </a:cubicBezTo>
                  <a:lnTo>
                    <a:pt x="9907" y="4430"/>
                  </a:lnTo>
                  <a:cubicBezTo>
                    <a:pt x="9907" y="4526"/>
                    <a:pt x="9979" y="4597"/>
                    <a:pt x="10050" y="4621"/>
                  </a:cubicBezTo>
                  <a:cubicBezTo>
                    <a:pt x="10062" y="4623"/>
                    <a:pt x="10075" y="4624"/>
                    <a:pt x="10087" y="4624"/>
                  </a:cubicBezTo>
                  <a:cubicBezTo>
                    <a:pt x="10193" y="4624"/>
                    <a:pt x="10288" y="4537"/>
                    <a:pt x="10288" y="4430"/>
                  </a:cubicBezTo>
                  <a:lnTo>
                    <a:pt x="10288" y="453"/>
                  </a:lnTo>
                  <a:cubicBezTo>
                    <a:pt x="10288" y="191"/>
                    <a:pt x="10074" y="1"/>
                    <a:pt x="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8"/>
            <p:cNvSpPr/>
            <p:nvPr/>
          </p:nvSpPr>
          <p:spPr>
            <a:xfrm>
              <a:off x="3484276" y="1851192"/>
              <a:ext cx="282115" cy="278705"/>
            </a:xfrm>
            <a:custGeom>
              <a:rect b="b" l="l" r="r" t="t"/>
              <a:pathLst>
                <a:path extrusionOk="0" h="7765" w="7860">
                  <a:moveTo>
                    <a:pt x="6930" y="382"/>
                  </a:moveTo>
                  <a:cubicBezTo>
                    <a:pt x="7026" y="382"/>
                    <a:pt x="7121" y="405"/>
                    <a:pt x="7169" y="477"/>
                  </a:cubicBezTo>
                  <a:lnTo>
                    <a:pt x="7311" y="620"/>
                  </a:lnTo>
                  <a:cubicBezTo>
                    <a:pt x="7454" y="739"/>
                    <a:pt x="7454" y="977"/>
                    <a:pt x="7311" y="1120"/>
                  </a:cubicBezTo>
                  <a:lnTo>
                    <a:pt x="6668" y="1763"/>
                  </a:lnTo>
                  <a:lnTo>
                    <a:pt x="6026" y="1120"/>
                  </a:lnTo>
                  <a:lnTo>
                    <a:pt x="6668" y="477"/>
                  </a:lnTo>
                  <a:cubicBezTo>
                    <a:pt x="6740" y="405"/>
                    <a:pt x="6835" y="382"/>
                    <a:pt x="6930" y="382"/>
                  </a:cubicBezTo>
                  <a:close/>
                  <a:moveTo>
                    <a:pt x="5764" y="1382"/>
                  </a:moveTo>
                  <a:lnTo>
                    <a:pt x="6407" y="2025"/>
                  </a:lnTo>
                  <a:lnTo>
                    <a:pt x="6168" y="2263"/>
                  </a:lnTo>
                  <a:lnTo>
                    <a:pt x="5525" y="1620"/>
                  </a:lnTo>
                  <a:lnTo>
                    <a:pt x="5764" y="1382"/>
                  </a:lnTo>
                  <a:close/>
                  <a:moveTo>
                    <a:pt x="5263" y="1882"/>
                  </a:moveTo>
                  <a:lnTo>
                    <a:pt x="5454" y="2073"/>
                  </a:lnTo>
                  <a:lnTo>
                    <a:pt x="1501" y="6050"/>
                  </a:lnTo>
                  <a:cubicBezTo>
                    <a:pt x="1429" y="5978"/>
                    <a:pt x="1334" y="5930"/>
                    <a:pt x="1263" y="5883"/>
                  </a:cubicBezTo>
                  <a:lnTo>
                    <a:pt x="5263" y="1882"/>
                  </a:lnTo>
                  <a:close/>
                  <a:moveTo>
                    <a:pt x="5716" y="2334"/>
                  </a:moveTo>
                  <a:lnTo>
                    <a:pt x="5906" y="2525"/>
                  </a:lnTo>
                  <a:lnTo>
                    <a:pt x="1906" y="6526"/>
                  </a:lnTo>
                  <a:cubicBezTo>
                    <a:pt x="1858" y="6454"/>
                    <a:pt x="1810" y="6359"/>
                    <a:pt x="1739" y="6311"/>
                  </a:cubicBezTo>
                  <a:lnTo>
                    <a:pt x="5716" y="2334"/>
                  </a:lnTo>
                  <a:close/>
                  <a:moveTo>
                    <a:pt x="1048" y="6192"/>
                  </a:moveTo>
                  <a:cubicBezTo>
                    <a:pt x="1286" y="6311"/>
                    <a:pt x="1477" y="6502"/>
                    <a:pt x="1620" y="6740"/>
                  </a:cubicBezTo>
                  <a:cubicBezTo>
                    <a:pt x="1596" y="6764"/>
                    <a:pt x="1572" y="6764"/>
                    <a:pt x="1572" y="6764"/>
                  </a:cubicBezTo>
                  <a:lnTo>
                    <a:pt x="453" y="7335"/>
                  </a:lnTo>
                  <a:lnTo>
                    <a:pt x="1024" y="6216"/>
                  </a:lnTo>
                  <a:cubicBezTo>
                    <a:pt x="1024" y="6216"/>
                    <a:pt x="1024" y="6192"/>
                    <a:pt x="1048" y="6192"/>
                  </a:cubicBezTo>
                  <a:close/>
                  <a:moveTo>
                    <a:pt x="6930" y="1"/>
                  </a:moveTo>
                  <a:cubicBezTo>
                    <a:pt x="6740" y="1"/>
                    <a:pt x="6549" y="72"/>
                    <a:pt x="6430" y="215"/>
                  </a:cubicBezTo>
                  <a:lnTo>
                    <a:pt x="977" y="5645"/>
                  </a:lnTo>
                  <a:cubicBezTo>
                    <a:pt x="858" y="5764"/>
                    <a:pt x="763" y="5907"/>
                    <a:pt x="691" y="6050"/>
                  </a:cubicBezTo>
                  <a:lnTo>
                    <a:pt x="72" y="7264"/>
                  </a:lnTo>
                  <a:cubicBezTo>
                    <a:pt x="0" y="7407"/>
                    <a:pt x="24" y="7550"/>
                    <a:pt x="143" y="7669"/>
                  </a:cubicBezTo>
                  <a:lnTo>
                    <a:pt x="167" y="7669"/>
                  </a:lnTo>
                  <a:cubicBezTo>
                    <a:pt x="215" y="7717"/>
                    <a:pt x="286" y="7740"/>
                    <a:pt x="358" y="7764"/>
                  </a:cubicBezTo>
                  <a:cubicBezTo>
                    <a:pt x="429" y="7764"/>
                    <a:pt x="477" y="7740"/>
                    <a:pt x="524" y="7717"/>
                  </a:cubicBezTo>
                  <a:lnTo>
                    <a:pt x="1739" y="7097"/>
                  </a:lnTo>
                  <a:cubicBezTo>
                    <a:pt x="1882" y="7026"/>
                    <a:pt x="2025" y="6931"/>
                    <a:pt x="2144" y="6812"/>
                  </a:cubicBezTo>
                  <a:lnTo>
                    <a:pt x="7573" y="1358"/>
                  </a:lnTo>
                  <a:cubicBezTo>
                    <a:pt x="7859" y="1096"/>
                    <a:pt x="7859" y="644"/>
                    <a:pt x="7573" y="358"/>
                  </a:cubicBezTo>
                  <a:lnTo>
                    <a:pt x="7431" y="215"/>
                  </a:lnTo>
                  <a:cubicBezTo>
                    <a:pt x="7311" y="72"/>
                    <a:pt x="7121" y="1"/>
                    <a:pt x="6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8" name="Google Shape;518;p48"/>
          <p:cNvSpPr/>
          <p:nvPr/>
        </p:nvSpPr>
        <p:spPr>
          <a:xfrm>
            <a:off x="5370184" y="2680667"/>
            <a:ext cx="447938" cy="437458"/>
          </a:xfrm>
          <a:custGeom>
            <a:rect b="b" l="l" r="r" t="t"/>
            <a:pathLst>
              <a:path extrusionOk="0" h="12188" w="12480">
                <a:moveTo>
                  <a:pt x="6240" y="357"/>
                </a:moveTo>
                <a:cubicBezTo>
                  <a:pt x="6246" y="357"/>
                  <a:pt x="6252" y="363"/>
                  <a:pt x="6264" y="375"/>
                </a:cubicBezTo>
                <a:lnTo>
                  <a:pt x="11360" y="2400"/>
                </a:lnTo>
                <a:lnTo>
                  <a:pt x="2859" y="2400"/>
                </a:lnTo>
                <a:cubicBezTo>
                  <a:pt x="2763" y="2400"/>
                  <a:pt x="2692" y="2471"/>
                  <a:pt x="2668" y="2566"/>
                </a:cubicBezTo>
                <a:cubicBezTo>
                  <a:pt x="2668" y="2685"/>
                  <a:pt x="2763" y="2781"/>
                  <a:pt x="2859" y="2781"/>
                </a:cubicBezTo>
                <a:lnTo>
                  <a:pt x="12122" y="2781"/>
                </a:lnTo>
                <a:lnTo>
                  <a:pt x="12122" y="3233"/>
                </a:lnTo>
                <a:cubicBezTo>
                  <a:pt x="12122" y="3257"/>
                  <a:pt x="12122" y="3257"/>
                  <a:pt x="12122" y="3257"/>
                </a:cubicBezTo>
                <a:cubicBezTo>
                  <a:pt x="12099" y="3328"/>
                  <a:pt x="12051" y="3376"/>
                  <a:pt x="12003" y="3376"/>
                </a:cubicBezTo>
                <a:lnTo>
                  <a:pt x="477" y="3376"/>
                </a:lnTo>
                <a:cubicBezTo>
                  <a:pt x="429" y="3376"/>
                  <a:pt x="382" y="3328"/>
                  <a:pt x="358" y="3257"/>
                </a:cubicBezTo>
                <a:cubicBezTo>
                  <a:pt x="358" y="3257"/>
                  <a:pt x="358" y="3257"/>
                  <a:pt x="358" y="3233"/>
                </a:cubicBezTo>
                <a:lnTo>
                  <a:pt x="358" y="2781"/>
                </a:lnTo>
                <a:lnTo>
                  <a:pt x="2001" y="2781"/>
                </a:lnTo>
                <a:cubicBezTo>
                  <a:pt x="2096" y="2781"/>
                  <a:pt x="2168" y="2709"/>
                  <a:pt x="2192" y="2614"/>
                </a:cubicBezTo>
                <a:cubicBezTo>
                  <a:pt x="2216" y="2495"/>
                  <a:pt x="2120" y="2400"/>
                  <a:pt x="2001" y="2400"/>
                </a:cubicBezTo>
                <a:lnTo>
                  <a:pt x="1120" y="2400"/>
                </a:lnTo>
                <a:lnTo>
                  <a:pt x="6216" y="375"/>
                </a:lnTo>
                <a:cubicBezTo>
                  <a:pt x="6228" y="363"/>
                  <a:pt x="6234" y="357"/>
                  <a:pt x="6240" y="357"/>
                </a:cubicBezTo>
                <a:close/>
                <a:moveTo>
                  <a:pt x="3073" y="3757"/>
                </a:moveTo>
                <a:cubicBezTo>
                  <a:pt x="3073" y="3757"/>
                  <a:pt x="3097" y="3757"/>
                  <a:pt x="3097" y="3781"/>
                </a:cubicBezTo>
                <a:lnTo>
                  <a:pt x="3097" y="4281"/>
                </a:lnTo>
                <a:cubicBezTo>
                  <a:pt x="3097" y="4305"/>
                  <a:pt x="3073" y="4305"/>
                  <a:pt x="3073" y="4305"/>
                </a:cubicBezTo>
                <a:lnTo>
                  <a:pt x="1668" y="4305"/>
                </a:lnTo>
                <a:cubicBezTo>
                  <a:pt x="1644" y="4305"/>
                  <a:pt x="1644" y="4305"/>
                  <a:pt x="1644" y="4281"/>
                </a:cubicBezTo>
                <a:lnTo>
                  <a:pt x="1644" y="3781"/>
                </a:lnTo>
                <a:cubicBezTo>
                  <a:pt x="1644" y="3757"/>
                  <a:pt x="1644" y="3757"/>
                  <a:pt x="1668" y="3757"/>
                </a:cubicBezTo>
                <a:close/>
                <a:moveTo>
                  <a:pt x="6955" y="3757"/>
                </a:moveTo>
                <a:cubicBezTo>
                  <a:pt x="6955" y="3757"/>
                  <a:pt x="6978" y="3757"/>
                  <a:pt x="6978" y="3781"/>
                </a:cubicBezTo>
                <a:lnTo>
                  <a:pt x="6978" y="4281"/>
                </a:lnTo>
                <a:cubicBezTo>
                  <a:pt x="6978" y="4305"/>
                  <a:pt x="6955" y="4305"/>
                  <a:pt x="6955" y="4305"/>
                </a:cubicBezTo>
                <a:lnTo>
                  <a:pt x="5526" y="4305"/>
                </a:lnTo>
                <a:cubicBezTo>
                  <a:pt x="5526" y="4305"/>
                  <a:pt x="5502" y="4305"/>
                  <a:pt x="5502" y="4281"/>
                </a:cubicBezTo>
                <a:lnTo>
                  <a:pt x="5502" y="3781"/>
                </a:lnTo>
                <a:cubicBezTo>
                  <a:pt x="5502" y="3757"/>
                  <a:pt x="5526" y="3757"/>
                  <a:pt x="5526" y="3757"/>
                </a:cubicBezTo>
                <a:close/>
                <a:moveTo>
                  <a:pt x="10813" y="3757"/>
                </a:moveTo>
                <a:cubicBezTo>
                  <a:pt x="10836" y="3757"/>
                  <a:pt x="10836" y="3757"/>
                  <a:pt x="10836" y="3781"/>
                </a:cubicBezTo>
                <a:lnTo>
                  <a:pt x="10836" y="4281"/>
                </a:lnTo>
                <a:cubicBezTo>
                  <a:pt x="10836" y="4305"/>
                  <a:pt x="10836" y="4305"/>
                  <a:pt x="10813" y="4305"/>
                </a:cubicBezTo>
                <a:lnTo>
                  <a:pt x="9408" y="4305"/>
                </a:lnTo>
                <a:cubicBezTo>
                  <a:pt x="9408" y="4305"/>
                  <a:pt x="9384" y="4305"/>
                  <a:pt x="9384" y="4281"/>
                </a:cubicBezTo>
                <a:lnTo>
                  <a:pt x="9384" y="3781"/>
                </a:lnTo>
                <a:cubicBezTo>
                  <a:pt x="9384" y="3757"/>
                  <a:pt x="9408" y="3757"/>
                  <a:pt x="9408" y="3757"/>
                </a:cubicBezTo>
                <a:close/>
                <a:moveTo>
                  <a:pt x="2668" y="4686"/>
                </a:moveTo>
                <a:lnTo>
                  <a:pt x="2978" y="9901"/>
                </a:lnTo>
                <a:lnTo>
                  <a:pt x="1739" y="9901"/>
                </a:lnTo>
                <a:lnTo>
                  <a:pt x="2049" y="4686"/>
                </a:lnTo>
                <a:close/>
                <a:moveTo>
                  <a:pt x="6550" y="4686"/>
                </a:moveTo>
                <a:lnTo>
                  <a:pt x="6859" y="9901"/>
                </a:lnTo>
                <a:lnTo>
                  <a:pt x="5621" y="9901"/>
                </a:lnTo>
                <a:lnTo>
                  <a:pt x="5931" y="4686"/>
                </a:lnTo>
                <a:close/>
                <a:moveTo>
                  <a:pt x="3406" y="10282"/>
                </a:moveTo>
                <a:cubicBezTo>
                  <a:pt x="3430" y="10282"/>
                  <a:pt x="3430" y="10306"/>
                  <a:pt x="3430" y="10306"/>
                </a:cubicBezTo>
                <a:lnTo>
                  <a:pt x="3430" y="10806"/>
                </a:lnTo>
                <a:cubicBezTo>
                  <a:pt x="3430" y="10830"/>
                  <a:pt x="3430" y="10854"/>
                  <a:pt x="3406" y="10854"/>
                </a:cubicBezTo>
                <a:lnTo>
                  <a:pt x="1311" y="10854"/>
                </a:lnTo>
                <a:cubicBezTo>
                  <a:pt x="1311" y="10854"/>
                  <a:pt x="1287" y="10830"/>
                  <a:pt x="1287" y="10806"/>
                </a:cubicBezTo>
                <a:lnTo>
                  <a:pt x="1287" y="10306"/>
                </a:lnTo>
                <a:cubicBezTo>
                  <a:pt x="1287" y="10306"/>
                  <a:pt x="1311" y="10282"/>
                  <a:pt x="1311" y="10282"/>
                </a:cubicBezTo>
                <a:close/>
                <a:moveTo>
                  <a:pt x="5145" y="3757"/>
                </a:moveTo>
                <a:cubicBezTo>
                  <a:pt x="5145" y="3757"/>
                  <a:pt x="5145" y="3757"/>
                  <a:pt x="5145" y="3781"/>
                </a:cubicBezTo>
                <a:lnTo>
                  <a:pt x="5145" y="4281"/>
                </a:lnTo>
                <a:cubicBezTo>
                  <a:pt x="5145" y="4495"/>
                  <a:pt x="5311" y="4686"/>
                  <a:pt x="5526" y="4686"/>
                </a:cubicBezTo>
                <a:lnTo>
                  <a:pt x="5573" y="4686"/>
                </a:lnTo>
                <a:lnTo>
                  <a:pt x="5264" y="9901"/>
                </a:lnTo>
                <a:lnTo>
                  <a:pt x="5192" y="9901"/>
                </a:lnTo>
                <a:cubicBezTo>
                  <a:pt x="4978" y="9901"/>
                  <a:pt x="4811" y="10068"/>
                  <a:pt x="4811" y="10282"/>
                </a:cubicBezTo>
                <a:lnTo>
                  <a:pt x="4811" y="10806"/>
                </a:lnTo>
                <a:cubicBezTo>
                  <a:pt x="4811" y="10830"/>
                  <a:pt x="4811" y="10830"/>
                  <a:pt x="4811" y="10854"/>
                </a:cubicBezTo>
                <a:lnTo>
                  <a:pt x="3787" y="10854"/>
                </a:lnTo>
                <a:cubicBezTo>
                  <a:pt x="3787" y="10830"/>
                  <a:pt x="3787" y="10830"/>
                  <a:pt x="3787" y="10806"/>
                </a:cubicBezTo>
                <a:lnTo>
                  <a:pt x="3787" y="10282"/>
                </a:lnTo>
                <a:cubicBezTo>
                  <a:pt x="3787" y="10068"/>
                  <a:pt x="3597" y="9901"/>
                  <a:pt x="3382" y="9901"/>
                </a:cubicBezTo>
                <a:lnTo>
                  <a:pt x="3335" y="9901"/>
                </a:lnTo>
                <a:lnTo>
                  <a:pt x="3001" y="4686"/>
                </a:lnTo>
                <a:lnTo>
                  <a:pt x="3073" y="4686"/>
                </a:lnTo>
                <a:cubicBezTo>
                  <a:pt x="3287" y="4686"/>
                  <a:pt x="3454" y="4495"/>
                  <a:pt x="3454" y="4281"/>
                </a:cubicBezTo>
                <a:lnTo>
                  <a:pt x="3454" y="3781"/>
                </a:lnTo>
                <a:cubicBezTo>
                  <a:pt x="3454" y="3757"/>
                  <a:pt x="3454" y="3757"/>
                  <a:pt x="3454" y="3757"/>
                </a:cubicBezTo>
                <a:close/>
                <a:moveTo>
                  <a:pt x="7288" y="10282"/>
                </a:moveTo>
                <a:cubicBezTo>
                  <a:pt x="7312" y="10282"/>
                  <a:pt x="7312" y="10306"/>
                  <a:pt x="7312" y="10306"/>
                </a:cubicBezTo>
                <a:lnTo>
                  <a:pt x="7312" y="10806"/>
                </a:lnTo>
                <a:cubicBezTo>
                  <a:pt x="7312" y="10830"/>
                  <a:pt x="7312" y="10854"/>
                  <a:pt x="7288" y="10854"/>
                </a:cubicBezTo>
                <a:lnTo>
                  <a:pt x="5192" y="10854"/>
                </a:lnTo>
                <a:cubicBezTo>
                  <a:pt x="5169" y="10854"/>
                  <a:pt x="5169" y="10830"/>
                  <a:pt x="5169" y="10806"/>
                </a:cubicBezTo>
                <a:lnTo>
                  <a:pt x="5169" y="10306"/>
                </a:lnTo>
                <a:cubicBezTo>
                  <a:pt x="5169" y="10306"/>
                  <a:pt x="5169" y="10282"/>
                  <a:pt x="5192" y="10282"/>
                </a:cubicBezTo>
                <a:close/>
                <a:moveTo>
                  <a:pt x="9026" y="3757"/>
                </a:moveTo>
                <a:cubicBezTo>
                  <a:pt x="9026" y="3757"/>
                  <a:pt x="9026" y="3757"/>
                  <a:pt x="9026" y="3781"/>
                </a:cubicBezTo>
                <a:lnTo>
                  <a:pt x="9026" y="4281"/>
                </a:lnTo>
                <a:cubicBezTo>
                  <a:pt x="9026" y="4495"/>
                  <a:pt x="9193" y="4686"/>
                  <a:pt x="9408" y="4686"/>
                </a:cubicBezTo>
                <a:lnTo>
                  <a:pt x="9455" y="4686"/>
                </a:lnTo>
                <a:lnTo>
                  <a:pt x="9122" y="9901"/>
                </a:lnTo>
                <a:lnTo>
                  <a:pt x="9098" y="9901"/>
                </a:lnTo>
                <a:cubicBezTo>
                  <a:pt x="8884" y="9901"/>
                  <a:pt x="8693" y="10068"/>
                  <a:pt x="8693" y="10282"/>
                </a:cubicBezTo>
                <a:lnTo>
                  <a:pt x="8693" y="10806"/>
                </a:lnTo>
                <a:cubicBezTo>
                  <a:pt x="8693" y="10830"/>
                  <a:pt x="8693" y="10830"/>
                  <a:pt x="8693" y="10854"/>
                </a:cubicBezTo>
                <a:lnTo>
                  <a:pt x="7669" y="10854"/>
                </a:lnTo>
                <a:cubicBezTo>
                  <a:pt x="7669" y="10830"/>
                  <a:pt x="7669" y="10830"/>
                  <a:pt x="7669" y="10806"/>
                </a:cubicBezTo>
                <a:lnTo>
                  <a:pt x="7669" y="10282"/>
                </a:lnTo>
                <a:cubicBezTo>
                  <a:pt x="7669" y="10068"/>
                  <a:pt x="7502" y="9901"/>
                  <a:pt x="7288" y="9901"/>
                </a:cubicBezTo>
                <a:lnTo>
                  <a:pt x="7240" y="9901"/>
                </a:lnTo>
                <a:lnTo>
                  <a:pt x="6907" y="4686"/>
                </a:lnTo>
                <a:lnTo>
                  <a:pt x="6955" y="4686"/>
                </a:lnTo>
                <a:cubicBezTo>
                  <a:pt x="7169" y="4686"/>
                  <a:pt x="7336" y="4495"/>
                  <a:pt x="7336" y="4281"/>
                </a:cubicBezTo>
                <a:lnTo>
                  <a:pt x="7336" y="3781"/>
                </a:lnTo>
                <a:cubicBezTo>
                  <a:pt x="7336" y="3757"/>
                  <a:pt x="7336" y="3757"/>
                  <a:pt x="7336" y="3757"/>
                </a:cubicBezTo>
                <a:close/>
                <a:moveTo>
                  <a:pt x="11170" y="10282"/>
                </a:moveTo>
                <a:cubicBezTo>
                  <a:pt x="11170" y="10282"/>
                  <a:pt x="11194" y="10306"/>
                  <a:pt x="11194" y="10306"/>
                </a:cubicBezTo>
                <a:lnTo>
                  <a:pt x="11194" y="10806"/>
                </a:lnTo>
                <a:cubicBezTo>
                  <a:pt x="11194" y="10830"/>
                  <a:pt x="11170" y="10854"/>
                  <a:pt x="11170" y="10854"/>
                </a:cubicBezTo>
                <a:lnTo>
                  <a:pt x="9074" y="10854"/>
                </a:lnTo>
                <a:cubicBezTo>
                  <a:pt x="9050" y="10854"/>
                  <a:pt x="9050" y="10830"/>
                  <a:pt x="9050" y="10806"/>
                </a:cubicBezTo>
                <a:lnTo>
                  <a:pt x="9050" y="10306"/>
                </a:lnTo>
                <a:cubicBezTo>
                  <a:pt x="9050" y="10306"/>
                  <a:pt x="9050" y="10282"/>
                  <a:pt x="9074" y="10282"/>
                </a:cubicBezTo>
                <a:close/>
                <a:moveTo>
                  <a:pt x="11979" y="11211"/>
                </a:moveTo>
                <a:cubicBezTo>
                  <a:pt x="12051" y="11211"/>
                  <a:pt x="12122" y="11282"/>
                  <a:pt x="12122" y="11354"/>
                </a:cubicBezTo>
                <a:lnTo>
                  <a:pt x="12122" y="11687"/>
                </a:lnTo>
                <a:cubicBezTo>
                  <a:pt x="12122" y="11759"/>
                  <a:pt x="12051" y="11830"/>
                  <a:pt x="11979" y="11830"/>
                </a:cubicBezTo>
                <a:lnTo>
                  <a:pt x="501" y="11830"/>
                </a:lnTo>
                <a:cubicBezTo>
                  <a:pt x="429" y="11830"/>
                  <a:pt x="358" y="11759"/>
                  <a:pt x="358" y="11687"/>
                </a:cubicBezTo>
                <a:lnTo>
                  <a:pt x="358" y="11354"/>
                </a:lnTo>
                <a:cubicBezTo>
                  <a:pt x="358" y="11282"/>
                  <a:pt x="429" y="11211"/>
                  <a:pt x="501" y="11211"/>
                </a:cubicBezTo>
                <a:close/>
                <a:moveTo>
                  <a:pt x="6240" y="0"/>
                </a:moveTo>
                <a:cubicBezTo>
                  <a:pt x="6187" y="0"/>
                  <a:pt x="6133" y="6"/>
                  <a:pt x="6073" y="18"/>
                </a:cubicBezTo>
                <a:lnTo>
                  <a:pt x="120" y="2423"/>
                </a:lnTo>
                <a:cubicBezTo>
                  <a:pt x="96" y="2423"/>
                  <a:pt x="96" y="2423"/>
                  <a:pt x="96" y="2447"/>
                </a:cubicBezTo>
                <a:lnTo>
                  <a:pt x="72" y="2447"/>
                </a:lnTo>
                <a:cubicBezTo>
                  <a:pt x="72" y="2471"/>
                  <a:pt x="48" y="2471"/>
                  <a:pt x="48" y="2471"/>
                </a:cubicBezTo>
                <a:cubicBezTo>
                  <a:pt x="25" y="2495"/>
                  <a:pt x="25" y="2495"/>
                  <a:pt x="25" y="2519"/>
                </a:cubicBezTo>
                <a:cubicBezTo>
                  <a:pt x="1" y="2542"/>
                  <a:pt x="1" y="2542"/>
                  <a:pt x="1" y="2566"/>
                </a:cubicBezTo>
                <a:cubicBezTo>
                  <a:pt x="1" y="2590"/>
                  <a:pt x="1" y="2590"/>
                  <a:pt x="1" y="2590"/>
                </a:cubicBezTo>
                <a:lnTo>
                  <a:pt x="1" y="3257"/>
                </a:lnTo>
                <a:cubicBezTo>
                  <a:pt x="1" y="3257"/>
                  <a:pt x="25" y="3305"/>
                  <a:pt x="25" y="3305"/>
                </a:cubicBezTo>
                <a:cubicBezTo>
                  <a:pt x="25" y="3310"/>
                  <a:pt x="25" y="3316"/>
                  <a:pt x="25" y="3328"/>
                </a:cubicBezTo>
                <a:cubicBezTo>
                  <a:pt x="25" y="3352"/>
                  <a:pt x="48" y="3352"/>
                  <a:pt x="48" y="3376"/>
                </a:cubicBezTo>
                <a:cubicBezTo>
                  <a:pt x="48" y="3400"/>
                  <a:pt x="48" y="3400"/>
                  <a:pt x="48" y="3424"/>
                </a:cubicBezTo>
                <a:cubicBezTo>
                  <a:pt x="120" y="3566"/>
                  <a:pt x="239" y="3686"/>
                  <a:pt x="382" y="3733"/>
                </a:cubicBezTo>
                <a:lnTo>
                  <a:pt x="453" y="3733"/>
                </a:lnTo>
                <a:cubicBezTo>
                  <a:pt x="453" y="3757"/>
                  <a:pt x="477" y="3757"/>
                  <a:pt x="477" y="3757"/>
                </a:cubicBezTo>
                <a:lnTo>
                  <a:pt x="1263" y="3757"/>
                </a:lnTo>
                <a:cubicBezTo>
                  <a:pt x="1263" y="3757"/>
                  <a:pt x="1263" y="3757"/>
                  <a:pt x="1263" y="3781"/>
                </a:cubicBezTo>
                <a:lnTo>
                  <a:pt x="1263" y="4448"/>
                </a:lnTo>
                <a:cubicBezTo>
                  <a:pt x="1263" y="4567"/>
                  <a:pt x="1382" y="4686"/>
                  <a:pt x="1501" y="4686"/>
                </a:cubicBezTo>
                <a:lnTo>
                  <a:pt x="1715" y="4686"/>
                </a:lnTo>
                <a:lnTo>
                  <a:pt x="1382" y="9901"/>
                </a:lnTo>
                <a:lnTo>
                  <a:pt x="1168" y="9901"/>
                </a:lnTo>
                <a:cubicBezTo>
                  <a:pt x="1025" y="9901"/>
                  <a:pt x="930" y="9996"/>
                  <a:pt x="930" y="10115"/>
                </a:cubicBezTo>
                <a:lnTo>
                  <a:pt x="930" y="10806"/>
                </a:lnTo>
                <a:cubicBezTo>
                  <a:pt x="930" y="10830"/>
                  <a:pt x="930" y="10830"/>
                  <a:pt x="930" y="10854"/>
                </a:cubicBezTo>
                <a:lnTo>
                  <a:pt x="501" y="10854"/>
                </a:lnTo>
                <a:cubicBezTo>
                  <a:pt x="239" y="10854"/>
                  <a:pt x="1" y="11068"/>
                  <a:pt x="1" y="11354"/>
                </a:cubicBezTo>
                <a:lnTo>
                  <a:pt x="1" y="11663"/>
                </a:lnTo>
                <a:cubicBezTo>
                  <a:pt x="1" y="11949"/>
                  <a:pt x="239" y="12187"/>
                  <a:pt x="501" y="12187"/>
                </a:cubicBezTo>
                <a:lnTo>
                  <a:pt x="11979" y="12187"/>
                </a:lnTo>
                <a:cubicBezTo>
                  <a:pt x="12241" y="12187"/>
                  <a:pt x="12480" y="11949"/>
                  <a:pt x="12480" y="11663"/>
                </a:cubicBezTo>
                <a:lnTo>
                  <a:pt x="12480" y="11354"/>
                </a:lnTo>
                <a:cubicBezTo>
                  <a:pt x="12480" y="11068"/>
                  <a:pt x="12241" y="10854"/>
                  <a:pt x="11979" y="10854"/>
                </a:cubicBezTo>
                <a:lnTo>
                  <a:pt x="11551" y="10854"/>
                </a:lnTo>
                <a:cubicBezTo>
                  <a:pt x="11551" y="10830"/>
                  <a:pt x="11551" y="10830"/>
                  <a:pt x="11551" y="10806"/>
                </a:cubicBezTo>
                <a:lnTo>
                  <a:pt x="11551" y="10282"/>
                </a:lnTo>
                <a:cubicBezTo>
                  <a:pt x="11551" y="10068"/>
                  <a:pt x="11384" y="9901"/>
                  <a:pt x="11170" y="9901"/>
                </a:cubicBezTo>
                <a:lnTo>
                  <a:pt x="11098" y="9901"/>
                </a:lnTo>
                <a:lnTo>
                  <a:pt x="11075" y="9330"/>
                </a:lnTo>
                <a:cubicBezTo>
                  <a:pt x="11075" y="9244"/>
                  <a:pt x="10998" y="9159"/>
                  <a:pt x="10914" y="9159"/>
                </a:cubicBezTo>
                <a:cubicBezTo>
                  <a:pt x="10904" y="9159"/>
                  <a:pt x="10894" y="9160"/>
                  <a:pt x="10884" y="9163"/>
                </a:cubicBezTo>
                <a:cubicBezTo>
                  <a:pt x="10789" y="9163"/>
                  <a:pt x="10694" y="9258"/>
                  <a:pt x="10717" y="9353"/>
                </a:cubicBezTo>
                <a:lnTo>
                  <a:pt x="10741" y="9901"/>
                </a:lnTo>
                <a:lnTo>
                  <a:pt x="9503" y="9901"/>
                </a:lnTo>
                <a:lnTo>
                  <a:pt x="9812" y="4686"/>
                </a:lnTo>
                <a:lnTo>
                  <a:pt x="10408" y="4686"/>
                </a:lnTo>
                <a:lnTo>
                  <a:pt x="10646" y="8496"/>
                </a:lnTo>
                <a:cubicBezTo>
                  <a:pt x="10646" y="8615"/>
                  <a:pt x="10741" y="8687"/>
                  <a:pt x="10836" y="8687"/>
                </a:cubicBezTo>
                <a:cubicBezTo>
                  <a:pt x="10955" y="8663"/>
                  <a:pt x="11027" y="8591"/>
                  <a:pt x="11003" y="8472"/>
                </a:cubicBezTo>
                <a:lnTo>
                  <a:pt x="10789" y="4686"/>
                </a:lnTo>
                <a:lnTo>
                  <a:pt x="10813" y="4686"/>
                </a:lnTo>
                <a:cubicBezTo>
                  <a:pt x="11027" y="4686"/>
                  <a:pt x="11217" y="4495"/>
                  <a:pt x="11217" y="4281"/>
                </a:cubicBezTo>
                <a:lnTo>
                  <a:pt x="11217" y="3781"/>
                </a:lnTo>
                <a:cubicBezTo>
                  <a:pt x="11217" y="3757"/>
                  <a:pt x="11217" y="3757"/>
                  <a:pt x="11217" y="3757"/>
                </a:cubicBezTo>
                <a:lnTo>
                  <a:pt x="12075" y="3757"/>
                </a:lnTo>
                <a:cubicBezTo>
                  <a:pt x="12075" y="3733"/>
                  <a:pt x="12099" y="3733"/>
                  <a:pt x="12122" y="3733"/>
                </a:cubicBezTo>
                <a:cubicBezTo>
                  <a:pt x="12265" y="3686"/>
                  <a:pt x="12384" y="3590"/>
                  <a:pt x="12456" y="3424"/>
                </a:cubicBezTo>
                <a:cubicBezTo>
                  <a:pt x="12456" y="3424"/>
                  <a:pt x="12456" y="3400"/>
                  <a:pt x="12456" y="3400"/>
                </a:cubicBezTo>
                <a:cubicBezTo>
                  <a:pt x="12456" y="3376"/>
                  <a:pt x="12456" y="3376"/>
                  <a:pt x="12456" y="3376"/>
                </a:cubicBezTo>
                <a:cubicBezTo>
                  <a:pt x="12456" y="3376"/>
                  <a:pt x="12480" y="3352"/>
                  <a:pt x="12480" y="3352"/>
                </a:cubicBezTo>
                <a:cubicBezTo>
                  <a:pt x="12480" y="3328"/>
                  <a:pt x="12480" y="3328"/>
                  <a:pt x="12480" y="3328"/>
                </a:cubicBezTo>
                <a:cubicBezTo>
                  <a:pt x="12480" y="3328"/>
                  <a:pt x="12480" y="3305"/>
                  <a:pt x="12456" y="3305"/>
                </a:cubicBezTo>
                <a:cubicBezTo>
                  <a:pt x="12480" y="3281"/>
                  <a:pt x="12480" y="3257"/>
                  <a:pt x="12480" y="3257"/>
                </a:cubicBezTo>
                <a:lnTo>
                  <a:pt x="12480" y="2590"/>
                </a:lnTo>
                <a:cubicBezTo>
                  <a:pt x="12480" y="2590"/>
                  <a:pt x="12480" y="2590"/>
                  <a:pt x="12480" y="2566"/>
                </a:cubicBezTo>
                <a:cubicBezTo>
                  <a:pt x="12480" y="2542"/>
                  <a:pt x="12480" y="2542"/>
                  <a:pt x="12456" y="2519"/>
                </a:cubicBezTo>
                <a:cubicBezTo>
                  <a:pt x="12456" y="2495"/>
                  <a:pt x="12456" y="2495"/>
                  <a:pt x="12432" y="2471"/>
                </a:cubicBezTo>
                <a:cubicBezTo>
                  <a:pt x="12432" y="2471"/>
                  <a:pt x="12408" y="2471"/>
                  <a:pt x="12408" y="2447"/>
                </a:cubicBezTo>
                <a:lnTo>
                  <a:pt x="12384" y="2447"/>
                </a:lnTo>
                <a:cubicBezTo>
                  <a:pt x="12384" y="2423"/>
                  <a:pt x="12384" y="2423"/>
                  <a:pt x="12361" y="2423"/>
                </a:cubicBezTo>
                <a:lnTo>
                  <a:pt x="6407" y="18"/>
                </a:lnTo>
                <a:cubicBezTo>
                  <a:pt x="6347" y="6"/>
                  <a:pt x="6294" y="0"/>
                  <a:pt x="6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9" name="Google Shape;519;p48"/>
          <p:cNvGrpSpPr/>
          <p:nvPr/>
        </p:nvGrpSpPr>
        <p:grpSpPr>
          <a:xfrm>
            <a:off x="7336946" y="2675451"/>
            <a:ext cx="351316" cy="447938"/>
            <a:chOff x="6895721" y="2354668"/>
            <a:chExt cx="351316" cy="447938"/>
          </a:xfrm>
        </p:grpSpPr>
        <p:sp>
          <p:nvSpPr>
            <p:cNvPr id="520" name="Google Shape;520;p48"/>
            <p:cNvSpPr/>
            <p:nvPr/>
          </p:nvSpPr>
          <p:spPr>
            <a:xfrm>
              <a:off x="7012805" y="2525628"/>
              <a:ext cx="29109" cy="12850"/>
            </a:xfrm>
            <a:custGeom>
              <a:rect b="b" l="l" r="r" t="t"/>
              <a:pathLst>
                <a:path extrusionOk="0" h="358" w="811">
                  <a:moveTo>
                    <a:pt x="191" y="0"/>
                  </a:moveTo>
                  <a:cubicBezTo>
                    <a:pt x="96" y="0"/>
                    <a:pt x="1" y="95"/>
                    <a:pt x="24" y="191"/>
                  </a:cubicBezTo>
                  <a:cubicBezTo>
                    <a:pt x="24" y="286"/>
                    <a:pt x="120" y="357"/>
                    <a:pt x="215" y="357"/>
                  </a:cubicBezTo>
                  <a:lnTo>
                    <a:pt x="620" y="357"/>
                  </a:lnTo>
                  <a:cubicBezTo>
                    <a:pt x="715" y="357"/>
                    <a:pt x="787" y="286"/>
                    <a:pt x="810" y="191"/>
                  </a:cubicBezTo>
                  <a:cubicBezTo>
                    <a:pt x="810" y="95"/>
                    <a:pt x="715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7058103" y="2525628"/>
              <a:ext cx="145365" cy="12850"/>
            </a:xfrm>
            <a:custGeom>
              <a:rect b="b" l="l" r="r" t="t"/>
              <a:pathLst>
                <a:path extrusionOk="0" h="358" w="4050">
                  <a:moveTo>
                    <a:pt x="215" y="0"/>
                  </a:moveTo>
                  <a:cubicBezTo>
                    <a:pt x="96" y="0"/>
                    <a:pt x="1" y="95"/>
                    <a:pt x="25" y="191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3859" y="357"/>
                  </a:lnTo>
                  <a:cubicBezTo>
                    <a:pt x="3954" y="357"/>
                    <a:pt x="4025" y="286"/>
                    <a:pt x="4049" y="191"/>
                  </a:cubicBezTo>
                  <a:cubicBezTo>
                    <a:pt x="4049" y="95"/>
                    <a:pt x="3978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48"/>
            <p:cNvSpPr/>
            <p:nvPr/>
          </p:nvSpPr>
          <p:spPr>
            <a:xfrm>
              <a:off x="7012805" y="2558111"/>
              <a:ext cx="102617" cy="13711"/>
            </a:xfrm>
            <a:custGeom>
              <a:rect b="b" l="l" r="r" t="t"/>
              <a:pathLst>
                <a:path extrusionOk="0" h="382" w="2859">
                  <a:moveTo>
                    <a:pt x="191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10"/>
                    <a:pt x="120" y="381"/>
                    <a:pt x="215" y="381"/>
                  </a:cubicBezTo>
                  <a:lnTo>
                    <a:pt x="2644" y="381"/>
                  </a:lnTo>
                  <a:cubicBezTo>
                    <a:pt x="2739" y="381"/>
                    <a:pt x="2835" y="310"/>
                    <a:pt x="2835" y="214"/>
                  </a:cubicBezTo>
                  <a:cubicBezTo>
                    <a:pt x="2858" y="95"/>
                    <a:pt x="276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8"/>
            <p:cNvSpPr/>
            <p:nvPr/>
          </p:nvSpPr>
          <p:spPr>
            <a:xfrm>
              <a:off x="7012805" y="2613674"/>
              <a:ext cx="191522" cy="12850"/>
            </a:xfrm>
            <a:custGeom>
              <a:rect b="b" l="l" r="r" t="t"/>
              <a:pathLst>
                <a:path extrusionOk="0" h="358" w="533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1" y="262"/>
                    <a:pt x="96" y="357"/>
                    <a:pt x="191" y="357"/>
                  </a:cubicBezTo>
                  <a:lnTo>
                    <a:pt x="5121" y="357"/>
                  </a:lnTo>
                  <a:cubicBezTo>
                    <a:pt x="5216" y="357"/>
                    <a:pt x="5287" y="310"/>
                    <a:pt x="5311" y="214"/>
                  </a:cubicBezTo>
                  <a:cubicBezTo>
                    <a:pt x="5335" y="95"/>
                    <a:pt x="5240" y="0"/>
                    <a:pt x="5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7012805" y="2646983"/>
              <a:ext cx="102617" cy="12885"/>
            </a:xfrm>
            <a:custGeom>
              <a:rect b="b" l="l" r="r" t="t"/>
              <a:pathLst>
                <a:path extrusionOk="0" h="359" w="2859">
                  <a:moveTo>
                    <a:pt x="215" y="1"/>
                  </a:moveTo>
                  <a:cubicBezTo>
                    <a:pt x="120" y="1"/>
                    <a:pt x="24" y="72"/>
                    <a:pt x="24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644" y="358"/>
                  </a:lnTo>
                  <a:cubicBezTo>
                    <a:pt x="2739" y="358"/>
                    <a:pt x="2835" y="287"/>
                    <a:pt x="2835" y="191"/>
                  </a:cubicBezTo>
                  <a:cubicBezTo>
                    <a:pt x="2858" y="96"/>
                    <a:pt x="2763" y="1"/>
                    <a:pt x="2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7012805" y="2701685"/>
              <a:ext cx="190661" cy="13711"/>
            </a:xfrm>
            <a:custGeom>
              <a:rect b="b" l="l" r="r" t="t"/>
              <a:pathLst>
                <a:path extrusionOk="0" h="382" w="5312">
                  <a:moveTo>
                    <a:pt x="215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96" y="382"/>
                    <a:pt x="191" y="382"/>
                  </a:cubicBezTo>
                  <a:lnTo>
                    <a:pt x="5121" y="382"/>
                  </a:lnTo>
                  <a:cubicBezTo>
                    <a:pt x="5216" y="382"/>
                    <a:pt x="5287" y="311"/>
                    <a:pt x="5311" y="215"/>
                  </a:cubicBezTo>
                  <a:cubicBezTo>
                    <a:pt x="5311" y="96"/>
                    <a:pt x="5240" y="1"/>
                    <a:pt x="5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7012805" y="2735030"/>
              <a:ext cx="29109" cy="13711"/>
            </a:xfrm>
            <a:custGeom>
              <a:rect b="b" l="l" r="r" t="t"/>
              <a:pathLst>
                <a:path extrusionOk="0" h="382" w="811">
                  <a:moveTo>
                    <a:pt x="215" y="1"/>
                  </a:moveTo>
                  <a:cubicBezTo>
                    <a:pt x="120" y="1"/>
                    <a:pt x="24" y="72"/>
                    <a:pt x="24" y="167"/>
                  </a:cubicBezTo>
                  <a:cubicBezTo>
                    <a:pt x="1" y="286"/>
                    <a:pt x="96" y="382"/>
                    <a:pt x="191" y="382"/>
                  </a:cubicBezTo>
                  <a:lnTo>
                    <a:pt x="620" y="382"/>
                  </a:lnTo>
                  <a:cubicBezTo>
                    <a:pt x="691" y="382"/>
                    <a:pt x="787" y="310"/>
                    <a:pt x="787" y="215"/>
                  </a:cubicBezTo>
                  <a:cubicBezTo>
                    <a:pt x="810" y="96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7058103" y="2735030"/>
              <a:ext cx="57320" cy="13711"/>
            </a:xfrm>
            <a:custGeom>
              <a:rect b="b" l="l" r="r" t="t"/>
              <a:pathLst>
                <a:path extrusionOk="0" h="382" w="1597">
                  <a:moveTo>
                    <a:pt x="215" y="1"/>
                  </a:moveTo>
                  <a:cubicBezTo>
                    <a:pt x="120" y="1"/>
                    <a:pt x="25" y="72"/>
                    <a:pt x="25" y="167"/>
                  </a:cubicBezTo>
                  <a:cubicBezTo>
                    <a:pt x="1" y="286"/>
                    <a:pt x="96" y="382"/>
                    <a:pt x="215" y="382"/>
                  </a:cubicBezTo>
                  <a:lnTo>
                    <a:pt x="1382" y="382"/>
                  </a:lnTo>
                  <a:cubicBezTo>
                    <a:pt x="1477" y="382"/>
                    <a:pt x="1573" y="310"/>
                    <a:pt x="1573" y="215"/>
                  </a:cubicBezTo>
                  <a:cubicBezTo>
                    <a:pt x="1596" y="96"/>
                    <a:pt x="1501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48"/>
            <p:cNvSpPr/>
            <p:nvPr/>
          </p:nvSpPr>
          <p:spPr>
            <a:xfrm>
              <a:off x="6937573" y="2388839"/>
              <a:ext cx="56459" cy="73544"/>
            </a:xfrm>
            <a:custGeom>
              <a:rect b="b" l="l" r="r" t="t"/>
              <a:pathLst>
                <a:path extrusionOk="0" h="2049" w="1573">
                  <a:moveTo>
                    <a:pt x="787" y="453"/>
                  </a:moveTo>
                  <a:lnTo>
                    <a:pt x="1025" y="1311"/>
                  </a:lnTo>
                  <a:lnTo>
                    <a:pt x="549" y="1311"/>
                  </a:lnTo>
                  <a:lnTo>
                    <a:pt x="787" y="453"/>
                  </a:lnTo>
                  <a:close/>
                  <a:moveTo>
                    <a:pt x="787" y="1"/>
                  </a:moveTo>
                  <a:cubicBezTo>
                    <a:pt x="692" y="1"/>
                    <a:pt x="573" y="25"/>
                    <a:pt x="549" y="120"/>
                  </a:cubicBezTo>
                  <a:lnTo>
                    <a:pt x="25" y="1882"/>
                  </a:lnTo>
                  <a:cubicBezTo>
                    <a:pt x="1" y="1882"/>
                    <a:pt x="1" y="1906"/>
                    <a:pt x="1" y="1906"/>
                  </a:cubicBezTo>
                  <a:cubicBezTo>
                    <a:pt x="1" y="2001"/>
                    <a:pt x="144" y="2049"/>
                    <a:pt x="239" y="2049"/>
                  </a:cubicBezTo>
                  <a:cubicBezTo>
                    <a:pt x="287" y="2049"/>
                    <a:pt x="334" y="2025"/>
                    <a:pt x="358" y="1977"/>
                  </a:cubicBezTo>
                  <a:lnTo>
                    <a:pt x="453" y="1596"/>
                  </a:lnTo>
                  <a:lnTo>
                    <a:pt x="1096" y="1596"/>
                  </a:lnTo>
                  <a:lnTo>
                    <a:pt x="1215" y="1977"/>
                  </a:lnTo>
                  <a:cubicBezTo>
                    <a:pt x="1215" y="2025"/>
                    <a:pt x="1263" y="2049"/>
                    <a:pt x="1335" y="2049"/>
                  </a:cubicBezTo>
                  <a:cubicBezTo>
                    <a:pt x="1430" y="2049"/>
                    <a:pt x="1573" y="1977"/>
                    <a:pt x="1573" y="1906"/>
                  </a:cubicBezTo>
                  <a:cubicBezTo>
                    <a:pt x="1573" y="1882"/>
                    <a:pt x="1549" y="1882"/>
                    <a:pt x="1549" y="1882"/>
                  </a:cubicBezTo>
                  <a:lnTo>
                    <a:pt x="1025" y="120"/>
                  </a:lnTo>
                  <a:cubicBezTo>
                    <a:pt x="1001" y="25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6997407" y="2418774"/>
              <a:ext cx="39374" cy="39338"/>
            </a:xfrm>
            <a:custGeom>
              <a:rect b="b" l="l" r="r" t="t"/>
              <a:pathLst>
                <a:path extrusionOk="0" h="1096" w="1097">
                  <a:moveTo>
                    <a:pt x="549" y="0"/>
                  </a:moveTo>
                  <a:cubicBezTo>
                    <a:pt x="453" y="0"/>
                    <a:pt x="382" y="72"/>
                    <a:pt x="382" y="119"/>
                  </a:cubicBezTo>
                  <a:lnTo>
                    <a:pt x="382" y="405"/>
                  </a:lnTo>
                  <a:lnTo>
                    <a:pt x="96" y="405"/>
                  </a:lnTo>
                  <a:cubicBezTo>
                    <a:pt x="25" y="405"/>
                    <a:pt x="1" y="477"/>
                    <a:pt x="1" y="548"/>
                  </a:cubicBezTo>
                  <a:cubicBezTo>
                    <a:pt x="1" y="643"/>
                    <a:pt x="25" y="691"/>
                    <a:pt x="96" y="691"/>
                  </a:cubicBezTo>
                  <a:lnTo>
                    <a:pt x="382" y="691"/>
                  </a:lnTo>
                  <a:lnTo>
                    <a:pt x="382" y="1001"/>
                  </a:lnTo>
                  <a:cubicBezTo>
                    <a:pt x="382" y="1048"/>
                    <a:pt x="453" y="1096"/>
                    <a:pt x="549" y="1096"/>
                  </a:cubicBezTo>
                  <a:cubicBezTo>
                    <a:pt x="620" y="1096"/>
                    <a:pt x="692" y="1048"/>
                    <a:pt x="692" y="1001"/>
                  </a:cubicBezTo>
                  <a:lnTo>
                    <a:pt x="692" y="691"/>
                  </a:lnTo>
                  <a:lnTo>
                    <a:pt x="977" y="691"/>
                  </a:lnTo>
                  <a:cubicBezTo>
                    <a:pt x="1025" y="691"/>
                    <a:pt x="1096" y="643"/>
                    <a:pt x="1096" y="548"/>
                  </a:cubicBezTo>
                  <a:cubicBezTo>
                    <a:pt x="1096" y="477"/>
                    <a:pt x="1025" y="405"/>
                    <a:pt x="977" y="405"/>
                  </a:cubicBezTo>
                  <a:lnTo>
                    <a:pt x="692" y="405"/>
                  </a:lnTo>
                  <a:lnTo>
                    <a:pt x="692" y="119"/>
                  </a:lnTo>
                  <a:cubicBezTo>
                    <a:pt x="692" y="72"/>
                    <a:pt x="620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6895721" y="2354668"/>
              <a:ext cx="351316" cy="447938"/>
            </a:xfrm>
            <a:custGeom>
              <a:rect b="b" l="l" r="r" t="t"/>
              <a:pathLst>
                <a:path extrusionOk="0" h="12480" w="9788">
                  <a:moveTo>
                    <a:pt x="7311" y="619"/>
                  </a:moveTo>
                  <a:lnTo>
                    <a:pt x="9002" y="2215"/>
                  </a:lnTo>
                  <a:lnTo>
                    <a:pt x="9145" y="2334"/>
                  </a:lnTo>
                  <a:lnTo>
                    <a:pt x="7406" y="2334"/>
                  </a:lnTo>
                  <a:cubicBezTo>
                    <a:pt x="7359" y="2334"/>
                    <a:pt x="7311" y="2310"/>
                    <a:pt x="7311" y="2263"/>
                  </a:cubicBezTo>
                  <a:lnTo>
                    <a:pt x="7311" y="619"/>
                  </a:lnTo>
                  <a:close/>
                  <a:moveTo>
                    <a:pt x="6954" y="358"/>
                  </a:moveTo>
                  <a:lnTo>
                    <a:pt x="6954" y="2263"/>
                  </a:lnTo>
                  <a:cubicBezTo>
                    <a:pt x="6954" y="2501"/>
                    <a:pt x="7144" y="2715"/>
                    <a:pt x="7406" y="2715"/>
                  </a:cubicBezTo>
                  <a:lnTo>
                    <a:pt x="9407" y="2715"/>
                  </a:lnTo>
                  <a:lnTo>
                    <a:pt x="9407" y="11860"/>
                  </a:lnTo>
                  <a:cubicBezTo>
                    <a:pt x="9407" y="12003"/>
                    <a:pt x="9312" y="12122"/>
                    <a:pt x="9169" y="12122"/>
                  </a:cubicBezTo>
                  <a:lnTo>
                    <a:pt x="619" y="12122"/>
                  </a:lnTo>
                  <a:cubicBezTo>
                    <a:pt x="476" y="12122"/>
                    <a:pt x="381" y="12003"/>
                    <a:pt x="381" y="11860"/>
                  </a:cubicBezTo>
                  <a:lnTo>
                    <a:pt x="381" y="619"/>
                  </a:lnTo>
                  <a:cubicBezTo>
                    <a:pt x="381" y="477"/>
                    <a:pt x="476" y="358"/>
                    <a:pt x="619" y="358"/>
                  </a:cubicBezTo>
                  <a:close/>
                  <a:moveTo>
                    <a:pt x="619" y="0"/>
                  </a:moveTo>
                  <a:cubicBezTo>
                    <a:pt x="286" y="0"/>
                    <a:pt x="0" y="262"/>
                    <a:pt x="0" y="619"/>
                  </a:cubicBezTo>
                  <a:lnTo>
                    <a:pt x="0" y="11860"/>
                  </a:lnTo>
                  <a:cubicBezTo>
                    <a:pt x="0" y="12193"/>
                    <a:pt x="286" y="12479"/>
                    <a:pt x="619" y="12479"/>
                  </a:cubicBezTo>
                  <a:lnTo>
                    <a:pt x="9169" y="12479"/>
                  </a:lnTo>
                  <a:cubicBezTo>
                    <a:pt x="9502" y="12479"/>
                    <a:pt x="9788" y="12193"/>
                    <a:pt x="9788" y="11860"/>
                  </a:cubicBezTo>
                  <a:lnTo>
                    <a:pt x="9788" y="2501"/>
                  </a:lnTo>
                  <a:cubicBezTo>
                    <a:pt x="9788" y="2477"/>
                    <a:pt x="9788" y="2477"/>
                    <a:pt x="9764" y="2453"/>
                  </a:cubicBezTo>
                  <a:cubicBezTo>
                    <a:pt x="9764" y="2429"/>
                    <a:pt x="9764" y="2406"/>
                    <a:pt x="9740" y="2406"/>
                  </a:cubicBezTo>
                  <a:cubicBezTo>
                    <a:pt x="9740" y="2382"/>
                    <a:pt x="9740" y="2382"/>
                    <a:pt x="9716" y="2382"/>
                  </a:cubicBezTo>
                  <a:lnTo>
                    <a:pt x="7263" y="48"/>
                  </a:lnTo>
                  <a:cubicBezTo>
                    <a:pt x="7263" y="48"/>
                    <a:pt x="7263" y="48"/>
                    <a:pt x="7240" y="24"/>
                  </a:cubicBezTo>
                  <a:lnTo>
                    <a:pt x="7216" y="24"/>
                  </a:lnTo>
                  <a:cubicBezTo>
                    <a:pt x="7216" y="24"/>
                    <a:pt x="7216" y="24"/>
                    <a:pt x="7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6929892" y="2517911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82"/>
                  </a:moveTo>
                  <a:lnTo>
                    <a:pt x="1453" y="1334"/>
                  </a:lnTo>
                  <a:lnTo>
                    <a:pt x="382" y="1334"/>
                  </a:lnTo>
                  <a:lnTo>
                    <a:pt x="382" y="382"/>
                  </a:lnTo>
                  <a:close/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1358"/>
                  </a:lnTo>
                  <a:cubicBezTo>
                    <a:pt x="1" y="1549"/>
                    <a:pt x="144" y="1692"/>
                    <a:pt x="334" y="1692"/>
                  </a:cubicBezTo>
                  <a:lnTo>
                    <a:pt x="1477" y="1692"/>
                  </a:lnTo>
                  <a:cubicBezTo>
                    <a:pt x="1668" y="1692"/>
                    <a:pt x="1811" y="1549"/>
                    <a:pt x="1811" y="1358"/>
                  </a:cubicBezTo>
                  <a:lnTo>
                    <a:pt x="1811" y="334"/>
                  </a:lnTo>
                  <a:cubicBezTo>
                    <a:pt x="1811" y="168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6929892" y="2606819"/>
              <a:ext cx="65001" cy="59869"/>
            </a:xfrm>
            <a:custGeom>
              <a:rect b="b" l="l" r="r" t="t"/>
              <a:pathLst>
                <a:path extrusionOk="0" h="1668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1"/>
                  </a:moveTo>
                  <a:cubicBezTo>
                    <a:pt x="144" y="1"/>
                    <a:pt x="1" y="143"/>
                    <a:pt x="1" y="310"/>
                  </a:cubicBezTo>
                  <a:lnTo>
                    <a:pt x="1" y="1358"/>
                  </a:lnTo>
                  <a:cubicBezTo>
                    <a:pt x="1" y="1525"/>
                    <a:pt x="144" y="1668"/>
                    <a:pt x="334" y="1668"/>
                  </a:cubicBezTo>
                  <a:lnTo>
                    <a:pt x="1477" y="1668"/>
                  </a:lnTo>
                  <a:cubicBezTo>
                    <a:pt x="1668" y="1668"/>
                    <a:pt x="1811" y="1525"/>
                    <a:pt x="1811" y="1358"/>
                  </a:cubicBezTo>
                  <a:lnTo>
                    <a:pt x="1811" y="310"/>
                  </a:lnTo>
                  <a:cubicBezTo>
                    <a:pt x="1811" y="143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6929892" y="2694865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358"/>
                  </a:lnTo>
                  <a:cubicBezTo>
                    <a:pt x="1" y="1548"/>
                    <a:pt x="144" y="1691"/>
                    <a:pt x="334" y="1691"/>
                  </a:cubicBezTo>
                  <a:lnTo>
                    <a:pt x="1477" y="1691"/>
                  </a:lnTo>
                  <a:cubicBezTo>
                    <a:pt x="1668" y="1691"/>
                    <a:pt x="1811" y="1548"/>
                    <a:pt x="1811" y="1358"/>
                  </a:cubicBezTo>
                  <a:lnTo>
                    <a:pt x="1811" y="334"/>
                  </a:lnTo>
                  <a:cubicBezTo>
                    <a:pt x="1811" y="143"/>
                    <a:pt x="166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9"/>
          <p:cNvSpPr txBox="1"/>
          <p:nvPr>
            <p:ph type="title"/>
          </p:nvPr>
        </p:nvSpPr>
        <p:spPr>
          <a:xfrm>
            <a:off x="268350" y="230550"/>
            <a:ext cx="8607300" cy="1943400"/>
          </a:xfrm>
          <a:prstGeom prst="rect">
            <a:avLst/>
          </a:prstGeom>
        </p:spPr>
        <p:txBody>
          <a:bodyPr anchorCtr="0" anchor="ctr" bIns="91425" lIns="457200" spcFirstLastPara="1" rIns="91425" wrap="square" tIns="365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39" name="Google Shape;539;p49"/>
          <p:cNvSpPr txBox="1"/>
          <p:nvPr>
            <p:ph idx="1" type="subTitle"/>
          </p:nvPr>
        </p:nvSpPr>
        <p:spPr>
          <a:xfrm>
            <a:off x="2966875" y="2593989"/>
            <a:ext cx="33669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Questions?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/>
          <p:cNvSpPr txBox="1"/>
          <p:nvPr>
            <p:ph idx="1" type="subTitle"/>
          </p:nvPr>
        </p:nvSpPr>
        <p:spPr>
          <a:xfrm>
            <a:off x="713100" y="2369579"/>
            <a:ext cx="7616400" cy="14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https://doi.org/10.1016/j.jweia.2016.11.003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 https://cults3d.com/en/3d-model/game/scherenstromabnehmer-spur-g-spur-1</a:t>
            </a:r>
            <a:endParaRPr/>
          </a:p>
        </p:txBody>
      </p:sp>
      <p:sp>
        <p:nvSpPr>
          <p:cNvPr id="545" name="Google Shape;545;p50"/>
          <p:cNvSpPr txBox="1"/>
          <p:nvPr>
            <p:ph type="title"/>
          </p:nvPr>
        </p:nvSpPr>
        <p:spPr>
          <a:xfrm>
            <a:off x="268350" y="230550"/>
            <a:ext cx="8607300" cy="19434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idx="15"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 Map</a:t>
            </a:r>
            <a:endParaRPr/>
          </a:p>
        </p:txBody>
      </p:sp>
      <p:sp>
        <p:nvSpPr>
          <p:cNvPr id="253" name="Google Shape;253;p36"/>
          <p:cNvSpPr txBox="1"/>
          <p:nvPr>
            <p:ph idx="1" type="subTitle"/>
          </p:nvPr>
        </p:nvSpPr>
        <p:spPr>
          <a:xfrm>
            <a:off x="1777550" y="1769646"/>
            <a:ext cx="2589000" cy="9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Progress</a:t>
            </a:r>
            <a:endParaRPr/>
          </a:p>
        </p:txBody>
      </p:sp>
      <p:sp>
        <p:nvSpPr>
          <p:cNvPr id="254" name="Google Shape;254;p36"/>
          <p:cNvSpPr txBox="1"/>
          <p:nvPr>
            <p:ph type="title"/>
          </p:nvPr>
        </p:nvSpPr>
        <p:spPr>
          <a:xfrm>
            <a:off x="919639" y="1866900"/>
            <a:ext cx="7590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5" name="Google Shape;255;p36"/>
          <p:cNvSpPr txBox="1"/>
          <p:nvPr>
            <p:ph idx="3" type="subTitle"/>
          </p:nvPr>
        </p:nvSpPr>
        <p:spPr>
          <a:xfrm>
            <a:off x="1777550" y="3161724"/>
            <a:ext cx="25890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Overview</a:t>
            </a:r>
            <a:endParaRPr/>
          </a:p>
        </p:txBody>
      </p:sp>
      <p:sp>
        <p:nvSpPr>
          <p:cNvPr id="256" name="Google Shape;256;p36"/>
          <p:cNvSpPr txBox="1"/>
          <p:nvPr>
            <p:ph idx="5" type="title"/>
          </p:nvPr>
        </p:nvSpPr>
        <p:spPr>
          <a:xfrm>
            <a:off x="919639" y="3258925"/>
            <a:ext cx="759000" cy="7590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7" name="Google Shape;257;p36"/>
          <p:cNvSpPr txBox="1"/>
          <p:nvPr>
            <p:ph idx="6" type="subTitle"/>
          </p:nvPr>
        </p:nvSpPr>
        <p:spPr>
          <a:xfrm flipH="1">
            <a:off x="4777450" y="1866899"/>
            <a:ext cx="25890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CAD/3D Design Progress</a:t>
            </a:r>
            <a:endParaRPr/>
          </a:p>
        </p:txBody>
      </p:sp>
      <p:sp>
        <p:nvSpPr>
          <p:cNvPr id="258" name="Google Shape;258;p36"/>
          <p:cNvSpPr txBox="1"/>
          <p:nvPr>
            <p:ph idx="8" type="title"/>
          </p:nvPr>
        </p:nvSpPr>
        <p:spPr>
          <a:xfrm flipH="1">
            <a:off x="7465361" y="1866900"/>
            <a:ext cx="759000" cy="759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9" name="Google Shape;259;p36"/>
          <p:cNvSpPr txBox="1"/>
          <p:nvPr>
            <p:ph idx="9" type="subTitle"/>
          </p:nvPr>
        </p:nvSpPr>
        <p:spPr>
          <a:xfrm flipH="1">
            <a:off x="4777450" y="3353723"/>
            <a:ext cx="25890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60" name="Google Shape;260;p36"/>
          <p:cNvSpPr txBox="1"/>
          <p:nvPr>
            <p:ph idx="14" type="title"/>
          </p:nvPr>
        </p:nvSpPr>
        <p:spPr>
          <a:xfrm flipH="1">
            <a:off x="7465361" y="3258925"/>
            <a:ext cx="7590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713100" y="2430525"/>
            <a:ext cx="79437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Progress</a:t>
            </a:r>
            <a:endParaRPr/>
          </a:p>
        </p:txBody>
      </p:sp>
      <p:sp>
        <p:nvSpPr>
          <p:cNvPr id="266" name="Google Shape;266;p37"/>
          <p:cNvSpPr txBox="1"/>
          <p:nvPr>
            <p:ph idx="2" type="title"/>
          </p:nvPr>
        </p:nvSpPr>
        <p:spPr>
          <a:xfrm>
            <a:off x="829775" y="1087205"/>
            <a:ext cx="14154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67" name="Google Shape;267;p37"/>
          <p:cNvCxnSpPr/>
          <p:nvPr/>
        </p:nvCxnSpPr>
        <p:spPr>
          <a:xfrm>
            <a:off x="265525" y="4049276"/>
            <a:ext cx="861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idx="1" type="subTitle"/>
          </p:nvPr>
        </p:nvSpPr>
        <p:spPr>
          <a:xfrm>
            <a:off x="673650" y="2707200"/>
            <a:ext cx="22188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273" name="Google Shape;273;p38"/>
          <p:cNvSpPr txBox="1"/>
          <p:nvPr>
            <p:ph idx="2" type="subTitle"/>
          </p:nvPr>
        </p:nvSpPr>
        <p:spPr>
          <a:xfrm>
            <a:off x="673650" y="3094885"/>
            <a:ext cx="22188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Awaiting final draft</a:t>
            </a:r>
            <a:endParaRPr/>
          </a:p>
        </p:txBody>
      </p:sp>
      <p:sp>
        <p:nvSpPr>
          <p:cNvPr id="274" name="Google Shape;274;p38"/>
          <p:cNvSpPr txBox="1"/>
          <p:nvPr>
            <p:ph idx="3" type="subTitle"/>
          </p:nvPr>
        </p:nvSpPr>
        <p:spPr>
          <a:xfrm>
            <a:off x="3220650" y="2707200"/>
            <a:ext cx="23979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Aerodynamics</a:t>
            </a:r>
            <a:endParaRPr/>
          </a:p>
        </p:txBody>
      </p:sp>
      <p:sp>
        <p:nvSpPr>
          <p:cNvPr id="275" name="Google Shape;275;p38"/>
          <p:cNvSpPr txBox="1"/>
          <p:nvPr>
            <p:ph idx="4" type="subTitle"/>
          </p:nvPr>
        </p:nvSpPr>
        <p:spPr>
          <a:xfrm>
            <a:off x="3038263" y="3094875"/>
            <a:ext cx="27627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Access to 6/11 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Started reading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Milestones adjusted accordingly</a:t>
            </a:r>
            <a:endParaRPr/>
          </a:p>
        </p:txBody>
      </p:sp>
      <p:sp>
        <p:nvSpPr>
          <p:cNvPr id="276" name="Google Shape;276;p38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Progress</a:t>
            </a:r>
            <a:endParaRPr/>
          </a:p>
        </p:txBody>
      </p:sp>
      <p:sp>
        <p:nvSpPr>
          <p:cNvPr id="277" name="Google Shape;277;p38"/>
          <p:cNvSpPr txBox="1"/>
          <p:nvPr>
            <p:ph idx="5" type="subTitle"/>
          </p:nvPr>
        </p:nvSpPr>
        <p:spPr>
          <a:xfrm>
            <a:off x="5716650" y="2707200"/>
            <a:ext cx="26790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Science</a:t>
            </a:r>
            <a:endParaRPr/>
          </a:p>
        </p:txBody>
      </p:sp>
      <p:sp>
        <p:nvSpPr>
          <p:cNvPr id="278" name="Google Shape;278;p38"/>
          <p:cNvSpPr txBox="1"/>
          <p:nvPr>
            <p:ph idx="6" type="subTitle"/>
          </p:nvPr>
        </p:nvSpPr>
        <p:spPr>
          <a:xfrm>
            <a:off x="5754000" y="3094875"/>
            <a:ext cx="26043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Access to 3/9 </a:t>
            </a:r>
            <a:r>
              <a:rPr lang="en"/>
              <a:t>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(in addition to Thesis)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Milestones not adjusted– no impact</a:t>
            </a:r>
            <a:endParaRPr/>
          </a:p>
        </p:txBody>
      </p:sp>
      <p:grpSp>
        <p:nvGrpSpPr>
          <p:cNvPr id="279" name="Google Shape;279;p38"/>
          <p:cNvGrpSpPr/>
          <p:nvPr/>
        </p:nvGrpSpPr>
        <p:grpSpPr>
          <a:xfrm>
            <a:off x="1516350" y="1868983"/>
            <a:ext cx="533420" cy="558891"/>
            <a:chOff x="2599577" y="3689828"/>
            <a:chExt cx="428277" cy="448764"/>
          </a:xfrm>
        </p:grpSpPr>
        <p:sp>
          <p:nvSpPr>
            <p:cNvPr id="280" name="Google Shape;280;p38"/>
            <p:cNvSpPr/>
            <p:nvPr/>
          </p:nvSpPr>
          <p:spPr>
            <a:xfrm>
              <a:off x="2953449" y="3689828"/>
              <a:ext cx="74405" cy="448764"/>
            </a:xfrm>
            <a:custGeom>
              <a:rect b="b" l="l" r="r" t="t"/>
              <a:pathLst>
                <a:path extrusionOk="0" h="12503" w="2073">
                  <a:moveTo>
                    <a:pt x="763" y="381"/>
                  </a:moveTo>
                  <a:cubicBezTo>
                    <a:pt x="834" y="381"/>
                    <a:pt x="882" y="429"/>
                    <a:pt x="882" y="477"/>
                  </a:cubicBezTo>
                  <a:lnTo>
                    <a:pt x="882" y="1072"/>
                  </a:lnTo>
                  <a:lnTo>
                    <a:pt x="525" y="1072"/>
                  </a:lnTo>
                  <a:lnTo>
                    <a:pt x="525" y="477"/>
                  </a:lnTo>
                  <a:cubicBezTo>
                    <a:pt x="525" y="429"/>
                    <a:pt x="572" y="381"/>
                    <a:pt x="620" y="381"/>
                  </a:cubicBezTo>
                  <a:close/>
                  <a:moveTo>
                    <a:pt x="1025" y="1453"/>
                  </a:moveTo>
                  <a:lnTo>
                    <a:pt x="1025" y="10741"/>
                  </a:lnTo>
                  <a:cubicBezTo>
                    <a:pt x="918" y="10705"/>
                    <a:pt x="804" y="10687"/>
                    <a:pt x="691" y="10687"/>
                  </a:cubicBezTo>
                  <a:cubicBezTo>
                    <a:pt x="578" y="10687"/>
                    <a:pt x="465" y="10705"/>
                    <a:pt x="358" y="10741"/>
                  </a:cubicBezTo>
                  <a:lnTo>
                    <a:pt x="358" y="1453"/>
                  </a:lnTo>
                  <a:close/>
                  <a:moveTo>
                    <a:pt x="703" y="11062"/>
                  </a:moveTo>
                  <a:cubicBezTo>
                    <a:pt x="798" y="11062"/>
                    <a:pt x="894" y="11074"/>
                    <a:pt x="977" y="11098"/>
                  </a:cubicBezTo>
                  <a:cubicBezTo>
                    <a:pt x="977" y="11122"/>
                    <a:pt x="977" y="11122"/>
                    <a:pt x="977" y="11122"/>
                  </a:cubicBezTo>
                  <a:lnTo>
                    <a:pt x="691" y="11979"/>
                  </a:lnTo>
                  <a:lnTo>
                    <a:pt x="429" y="11122"/>
                  </a:lnTo>
                  <a:cubicBezTo>
                    <a:pt x="429" y="11122"/>
                    <a:pt x="429" y="11122"/>
                    <a:pt x="429" y="11098"/>
                  </a:cubicBezTo>
                  <a:cubicBezTo>
                    <a:pt x="513" y="11074"/>
                    <a:pt x="608" y="11062"/>
                    <a:pt x="703" y="11062"/>
                  </a:cubicBezTo>
                  <a:close/>
                  <a:moveTo>
                    <a:pt x="620" y="0"/>
                  </a:moveTo>
                  <a:cubicBezTo>
                    <a:pt x="358" y="0"/>
                    <a:pt x="144" y="215"/>
                    <a:pt x="144" y="477"/>
                  </a:cubicBezTo>
                  <a:lnTo>
                    <a:pt x="144" y="1143"/>
                  </a:lnTo>
                  <a:cubicBezTo>
                    <a:pt x="48" y="1215"/>
                    <a:pt x="1" y="1310"/>
                    <a:pt x="1" y="1429"/>
                  </a:cubicBezTo>
                  <a:lnTo>
                    <a:pt x="1" y="10812"/>
                  </a:lnTo>
                  <a:cubicBezTo>
                    <a:pt x="1" y="10955"/>
                    <a:pt x="24" y="11098"/>
                    <a:pt x="72" y="11241"/>
                  </a:cubicBezTo>
                  <a:lnTo>
                    <a:pt x="405" y="12289"/>
                  </a:lnTo>
                  <a:cubicBezTo>
                    <a:pt x="429" y="12336"/>
                    <a:pt x="453" y="12360"/>
                    <a:pt x="477" y="12384"/>
                  </a:cubicBezTo>
                  <a:cubicBezTo>
                    <a:pt x="525" y="12455"/>
                    <a:pt x="596" y="12503"/>
                    <a:pt x="691" y="12503"/>
                  </a:cubicBezTo>
                  <a:cubicBezTo>
                    <a:pt x="787" y="12503"/>
                    <a:pt x="858" y="12455"/>
                    <a:pt x="929" y="12384"/>
                  </a:cubicBezTo>
                  <a:cubicBezTo>
                    <a:pt x="953" y="12360"/>
                    <a:pt x="977" y="12336"/>
                    <a:pt x="977" y="12289"/>
                  </a:cubicBezTo>
                  <a:lnTo>
                    <a:pt x="1334" y="11241"/>
                  </a:lnTo>
                  <a:cubicBezTo>
                    <a:pt x="1358" y="11098"/>
                    <a:pt x="1382" y="10955"/>
                    <a:pt x="1382" y="10812"/>
                  </a:cubicBezTo>
                  <a:lnTo>
                    <a:pt x="1382" y="2453"/>
                  </a:lnTo>
                  <a:lnTo>
                    <a:pt x="1715" y="2453"/>
                  </a:lnTo>
                  <a:lnTo>
                    <a:pt x="1715" y="5120"/>
                  </a:lnTo>
                  <a:cubicBezTo>
                    <a:pt x="1715" y="5192"/>
                    <a:pt x="1763" y="5287"/>
                    <a:pt x="1858" y="5287"/>
                  </a:cubicBezTo>
                  <a:cubicBezTo>
                    <a:pt x="1874" y="5290"/>
                    <a:pt x="1889" y="5292"/>
                    <a:pt x="1903" y="5292"/>
                  </a:cubicBezTo>
                  <a:cubicBezTo>
                    <a:pt x="2000" y="5292"/>
                    <a:pt x="2073" y="5224"/>
                    <a:pt x="2073" y="5120"/>
                  </a:cubicBezTo>
                  <a:lnTo>
                    <a:pt x="2073" y="2429"/>
                  </a:lnTo>
                  <a:cubicBezTo>
                    <a:pt x="2073" y="2239"/>
                    <a:pt x="1930" y="2072"/>
                    <a:pt x="1739" y="2072"/>
                  </a:cubicBezTo>
                  <a:lnTo>
                    <a:pt x="1382" y="2072"/>
                  </a:lnTo>
                  <a:lnTo>
                    <a:pt x="1382" y="1429"/>
                  </a:lnTo>
                  <a:cubicBezTo>
                    <a:pt x="1382" y="1310"/>
                    <a:pt x="1334" y="1215"/>
                    <a:pt x="1239" y="1143"/>
                  </a:cubicBezTo>
                  <a:lnTo>
                    <a:pt x="1239" y="477"/>
                  </a:lnTo>
                  <a:cubicBezTo>
                    <a:pt x="1239" y="215"/>
                    <a:pt x="1025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2647459" y="3849661"/>
              <a:ext cx="206884" cy="12850"/>
            </a:xfrm>
            <a:custGeom>
              <a:rect b="b" l="l" r="r" t="t"/>
              <a:pathLst>
                <a:path extrusionOk="0" h="358" w="5764">
                  <a:moveTo>
                    <a:pt x="191" y="1"/>
                  </a:moveTo>
                  <a:cubicBezTo>
                    <a:pt x="95" y="1"/>
                    <a:pt x="24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5549" y="358"/>
                  </a:lnTo>
                  <a:cubicBezTo>
                    <a:pt x="5644" y="358"/>
                    <a:pt x="5716" y="286"/>
                    <a:pt x="5739" y="215"/>
                  </a:cubicBezTo>
                  <a:cubicBezTo>
                    <a:pt x="5763" y="96"/>
                    <a:pt x="5668" y="1"/>
                    <a:pt x="5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2817557" y="3877012"/>
              <a:ext cx="36790" cy="13711"/>
            </a:xfrm>
            <a:custGeom>
              <a:rect b="b" l="l" r="r" t="t"/>
              <a:pathLst>
                <a:path extrusionOk="0" h="382" w="1025">
                  <a:moveTo>
                    <a:pt x="214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5" y="382"/>
                    <a:pt x="191" y="382"/>
                  </a:cubicBezTo>
                  <a:lnTo>
                    <a:pt x="810" y="382"/>
                  </a:lnTo>
                  <a:cubicBezTo>
                    <a:pt x="905" y="382"/>
                    <a:pt x="1000" y="310"/>
                    <a:pt x="1000" y="215"/>
                  </a:cubicBezTo>
                  <a:cubicBezTo>
                    <a:pt x="1024" y="96"/>
                    <a:pt x="929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646597" y="3877012"/>
              <a:ext cx="154733" cy="13711"/>
            </a:xfrm>
            <a:custGeom>
              <a:rect b="b" l="l" r="r" t="t"/>
              <a:pathLst>
                <a:path extrusionOk="0" h="382" w="4311">
                  <a:moveTo>
                    <a:pt x="215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6" y="382"/>
                    <a:pt x="215" y="382"/>
                  </a:cubicBezTo>
                  <a:lnTo>
                    <a:pt x="4096" y="382"/>
                  </a:lnTo>
                  <a:cubicBezTo>
                    <a:pt x="4192" y="382"/>
                    <a:pt x="4287" y="310"/>
                    <a:pt x="4287" y="215"/>
                  </a:cubicBezTo>
                  <a:cubicBezTo>
                    <a:pt x="4311" y="96"/>
                    <a:pt x="4215" y="1"/>
                    <a:pt x="4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2648284" y="3749662"/>
              <a:ext cx="205197" cy="73544"/>
            </a:xfrm>
            <a:custGeom>
              <a:rect b="b" l="l" r="r" t="t"/>
              <a:pathLst>
                <a:path extrusionOk="0" h="2049" w="5717">
                  <a:moveTo>
                    <a:pt x="5359" y="358"/>
                  </a:moveTo>
                  <a:lnTo>
                    <a:pt x="5359" y="1667"/>
                  </a:lnTo>
                  <a:lnTo>
                    <a:pt x="358" y="1667"/>
                  </a:lnTo>
                  <a:lnTo>
                    <a:pt x="358" y="358"/>
                  </a:ln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691"/>
                  </a:lnTo>
                  <a:cubicBezTo>
                    <a:pt x="1" y="1882"/>
                    <a:pt x="144" y="2048"/>
                    <a:pt x="334" y="2048"/>
                  </a:cubicBezTo>
                  <a:lnTo>
                    <a:pt x="5383" y="2048"/>
                  </a:lnTo>
                  <a:cubicBezTo>
                    <a:pt x="5573" y="2048"/>
                    <a:pt x="5716" y="1882"/>
                    <a:pt x="5716" y="1691"/>
                  </a:cubicBezTo>
                  <a:lnTo>
                    <a:pt x="5716" y="334"/>
                  </a:lnTo>
                  <a:cubicBezTo>
                    <a:pt x="5716" y="143"/>
                    <a:pt x="5573" y="0"/>
                    <a:pt x="5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2599577" y="3689828"/>
              <a:ext cx="331683" cy="448261"/>
            </a:xfrm>
            <a:custGeom>
              <a:rect b="b" l="l" r="r" t="t"/>
              <a:pathLst>
                <a:path extrusionOk="0" h="12489" w="9241">
                  <a:moveTo>
                    <a:pt x="7669" y="381"/>
                  </a:moveTo>
                  <a:cubicBezTo>
                    <a:pt x="7835" y="381"/>
                    <a:pt x="7978" y="500"/>
                    <a:pt x="7978" y="667"/>
                  </a:cubicBezTo>
                  <a:lnTo>
                    <a:pt x="7978" y="691"/>
                  </a:lnTo>
                  <a:lnTo>
                    <a:pt x="7978" y="10145"/>
                  </a:lnTo>
                  <a:cubicBezTo>
                    <a:pt x="7978" y="10217"/>
                    <a:pt x="7931" y="10264"/>
                    <a:pt x="7859" y="10264"/>
                  </a:cubicBezTo>
                  <a:lnTo>
                    <a:pt x="643" y="10264"/>
                  </a:lnTo>
                  <a:cubicBezTo>
                    <a:pt x="548" y="10264"/>
                    <a:pt x="453" y="10288"/>
                    <a:pt x="358" y="10336"/>
                  </a:cubicBezTo>
                  <a:lnTo>
                    <a:pt x="358" y="643"/>
                  </a:lnTo>
                  <a:cubicBezTo>
                    <a:pt x="358" y="500"/>
                    <a:pt x="477" y="381"/>
                    <a:pt x="643" y="381"/>
                  </a:cubicBezTo>
                  <a:close/>
                  <a:moveTo>
                    <a:pt x="2644" y="10622"/>
                  </a:moveTo>
                  <a:lnTo>
                    <a:pt x="2644" y="12003"/>
                  </a:lnTo>
                  <a:lnTo>
                    <a:pt x="2239" y="11717"/>
                  </a:lnTo>
                  <a:cubicBezTo>
                    <a:pt x="2191" y="11681"/>
                    <a:pt x="2138" y="11663"/>
                    <a:pt x="2084" y="11663"/>
                  </a:cubicBezTo>
                  <a:cubicBezTo>
                    <a:pt x="2031" y="11663"/>
                    <a:pt x="1977" y="11681"/>
                    <a:pt x="1929" y="11717"/>
                  </a:cubicBezTo>
                  <a:lnTo>
                    <a:pt x="1525" y="12003"/>
                  </a:lnTo>
                  <a:lnTo>
                    <a:pt x="1525" y="10622"/>
                  </a:lnTo>
                  <a:close/>
                  <a:moveTo>
                    <a:pt x="405" y="0"/>
                  </a:moveTo>
                  <a:cubicBezTo>
                    <a:pt x="191" y="0"/>
                    <a:pt x="0" y="191"/>
                    <a:pt x="0" y="429"/>
                  </a:cubicBezTo>
                  <a:lnTo>
                    <a:pt x="0" y="10931"/>
                  </a:lnTo>
                  <a:cubicBezTo>
                    <a:pt x="0" y="11193"/>
                    <a:pt x="167" y="11455"/>
                    <a:pt x="429" y="11550"/>
                  </a:cubicBezTo>
                  <a:lnTo>
                    <a:pt x="501" y="11550"/>
                  </a:lnTo>
                  <a:cubicBezTo>
                    <a:pt x="620" y="11550"/>
                    <a:pt x="715" y="11431"/>
                    <a:pt x="667" y="11265"/>
                  </a:cubicBezTo>
                  <a:cubicBezTo>
                    <a:pt x="643" y="11241"/>
                    <a:pt x="620" y="11217"/>
                    <a:pt x="572" y="11193"/>
                  </a:cubicBezTo>
                  <a:cubicBezTo>
                    <a:pt x="381" y="11145"/>
                    <a:pt x="262" y="10884"/>
                    <a:pt x="453" y="10693"/>
                  </a:cubicBezTo>
                  <a:cubicBezTo>
                    <a:pt x="477" y="10645"/>
                    <a:pt x="524" y="10622"/>
                    <a:pt x="596" y="10622"/>
                  </a:cubicBezTo>
                  <a:lnTo>
                    <a:pt x="1167" y="10622"/>
                  </a:lnTo>
                  <a:lnTo>
                    <a:pt x="1167" y="12241"/>
                  </a:lnTo>
                  <a:cubicBezTo>
                    <a:pt x="1167" y="12336"/>
                    <a:pt x="1215" y="12408"/>
                    <a:pt x="1286" y="12455"/>
                  </a:cubicBezTo>
                  <a:cubicBezTo>
                    <a:pt x="1334" y="12479"/>
                    <a:pt x="1382" y="12479"/>
                    <a:pt x="1406" y="12479"/>
                  </a:cubicBezTo>
                  <a:cubicBezTo>
                    <a:pt x="1453" y="12479"/>
                    <a:pt x="1525" y="12479"/>
                    <a:pt x="1548" y="12431"/>
                  </a:cubicBezTo>
                  <a:lnTo>
                    <a:pt x="2096" y="12074"/>
                  </a:lnTo>
                  <a:lnTo>
                    <a:pt x="2620" y="12431"/>
                  </a:lnTo>
                  <a:cubicBezTo>
                    <a:pt x="2659" y="12471"/>
                    <a:pt x="2713" y="12488"/>
                    <a:pt x="2765" y="12488"/>
                  </a:cubicBezTo>
                  <a:cubicBezTo>
                    <a:pt x="2808" y="12488"/>
                    <a:pt x="2850" y="12477"/>
                    <a:pt x="2882" y="12455"/>
                  </a:cubicBezTo>
                  <a:cubicBezTo>
                    <a:pt x="2977" y="12408"/>
                    <a:pt x="3025" y="12336"/>
                    <a:pt x="3001" y="12241"/>
                  </a:cubicBezTo>
                  <a:lnTo>
                    <a:pt x="3001" y="10669"/>
                  </a:lnTo>
                  <a:lnTo>
                    <a:pt x="7931" y="10669"/>
                  </a:lnTo>
                  <a:cubicBezTo>
                    <a:pt x="8145" y="10669"/>
                    <a:pt x="8359" y="10455"/>
                    <a:pt x="8359" y="10241"/>
                  </a:cubicBezTo>
                  <a:lnTo>
                    <a:pt x="8359" y="834"/>
                  </a:lnTo>
                  <a:lnTo>
                    <a:pt x="8621" y="834"/>
                  </a:lnTo>
                  <a:cubicBezTo>
                    <a:pt x="8764" y="834"/>
                    <a:pt x="8883" y="953"/>
                    <a:pt x="8883" y="1096"/>
                  </a:cubicBezTo>
                  <a:lnTo>
                    <a:pt x="8883" y="11145"/>
                  </a:lnTo>
                  <a:cubicBezTo>
                    <a:pt x="8883" y="11193"/>
                    <a:pt x="8859" y="11217"/>
                    <a:pt x="8812" y="11217"/>
                  </a:cubicBezTo>
                  <a:lnTo>
                    <a:pt x="3620" y="11217"/>
                  </a:lnTo>
                  <a:cubicBezTo>
                    <a:pt x="3620" y="11217"/>
                    <a:pt x="3596" y="11217"/>
                    <a:pt x="3596" y="11241"/>
                  </a:cubicBezTo>
                  <a:cubicBezTo>
                    <a:pt x="3430" y="11384"/>
                    <a:pt x="3549" y="11574"/>
                    <a:pt x="3692" y="11574"/>
                  </a:cubicBezTo>
                  <a:lnTo>
                    <a:pt x="9050" y="11574"/>
                  </a:lnTo>
                  <a:cubicBezTo>
                    <a:pt x="9169" y="11574"/>
                    <a:pt x="9240" y="11503"/>
                    <a:pt x="9240" y="11384"/>
                  </a:cubicBezTo>
                  <a:lnTo>
                    <a:pt x="9240" y="1143"/>
                  </a:lnTo>
                  <a:cubicBezTo>
                    <a:pt x="9240" y="762"/>
                    <a:pt x="8955" y="477"/>
                    <a:pt x="8574" y="477"/>
                  </a:cubicBezTo>
                  <a:lnTo>
                    <a:pt x="8336" y="477"/>
                  </a:lnTo>
                  <a:cubicBezTo>
                    <a:pt x="8240" y="191"/>
                    <a:pt x="7978" y="0"/>
                    <a:pt x="7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6" name="Google Shape;286;p38"/>
          <p:cNvGrpSpPr/>
          <p:nvPr/>
        </p:nvGrpSpPr>
        <p:grpSpPr>
          <a:xfrm>
            <a:off x="4155579" y="1870024"/>
            <a:ext cx="528090" cy="556790"/>
            <a:chOff x="4716853" y="2354668"/>
            <a:chExt cx="423998" cy="447077"/>
          </a:xfrm>
        </p:grpSpPr>
        <p:sp>
          <p:nvSpPr>
            <p:cNvPr id="287" name="Google Shape;287;p38"/>
            <p:cNvSpPr/>
            <p:nvPr/>
          </p:nvSpPr>
          <p:spPr>
            <a:xfrm>
              <a:off x="4835696" y="2404237"/>
              <a:ext cx="110298" cy="12850"/>
            </a:xfrm>
            <a:custGeom>
              <a:rect b="b" l="l" r="r" t="t"/>
              <a:pathLst>
                <a:path extrusionOk="0" h="358" w="3073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858" y="358"/>
                  </a:lnTo>
                  <a:cubicBezTo>
                    <a:pt x="2929" y="358"/>
                    <a:pt x="3025" y="310"/>
                    <a:pt x="3048" y="215"/>
                  </a:cubicBezTo>
                  <a:cubicBezTo>
                    <a:pt x="3072" y="96"/>
                    <a:pt x="2977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4835696" y="2489699"/>
              <a:ext cx="187215" cy="12885"/>
            </a:xfrm>
            <a:custGeom>
              <a:rect b="b" l="l" r="r" t="t"/>
              <a:pathLst>
                <a:path extrusionOk="0" h="359" w="5216">
                  <a:moveTo>
                    <a:pt x="214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5001" y="358"/>
                  </a:lnTo>
                  <a:cubicBezTo>
                    <a:pt x="5096" y="358"/>
                    <a:pt x="5168" y="311"/>
                    <a:pt x="5192" y="215"/>
                  </a:cubicBezTo>
                  <a:cubicBezTo>
                    <a:pt x="5216" y="96"/>
                    <a:pt x="5120" y="1"/>
                    <a:pt x="5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835696" y="2528176"/>
              <a:ext cx="187215" cy="13711"/>
            </a:xfrm>
            <a:custGeom>
              <a:rect b="b" l="l" r="r" t="t"/>
              <a:pathLst>
                <a:path extrusionOk="0" h="382" w="5216">
                  <a:moveTo>
                    <a:pt x="214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5" y="382"/>
                    <a:pt x="191" y="382"/>
                  </a:cubicBezTo>
                  <a:lnTo>
                    <a:pt x="5001" y="382"/>
                  </a:lnTo>
                  <a:cubicBezTo>
                    <a:pt x="5096" y="382"/>
                    <a:pt x="5168" y="310"/>
                    <a:pt x="5192" y="239"/>
                  </a:cubicBezTo>
                  <a:cubicBezTo>
                    <a:pt x="5216" y="120"/>
                    <a:pt x="5120" y="1"/>
                    <a:pt x="5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4835696" y="2565793"/>
              <a:ext cx="187215" cy="13711"/>
            </a:xfrm>
            <a:custGeom>
              <a:rect b="b" l="l" r="r" t="t"/>
              <a:pathLst>
                <a:path extrusionOk="0" h="382" w="5216">
                  <a:moveTo>
                    <a:pt x="214" y="0"/>
                  </a:moveTo>
                  <a:cubicBezTo>
                    <a:pt x="119" y="0"/>
                    <a:pt x="48" y="72"/>
                    <a:pt x="24" y="143"/>
                  </a:cubicBezTo>
                  <a:cubicBezTo>
                    <a:pt x="0" y="262"/>
                    <a:pt x="95" y="381"/>
                    <a:pt x="191" y="381"/>
                  </a:cubicBezTo>
                  <a:lnTo>
                    <a:pt x="5001" y="381"/>
                  </a:lnTo>
                  <a:cubicBezTo>
                    <a:pt x="5096" y="381"/>
                    <a:pt x="5168" y="310"/>
                    <a:pt x="5192" y="239"/>
                  </a:cubicBezTo>
                  <a:cubicBezTo>
                    <a:pt x="5216" y="120"/>
                    <a:pt x="5120" y="0"/>
                    <a:pt x="5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4997251" y="2604270"/>
              <a:ext cx="25663" cy="13711"/>
            </a:xfrm>
            <a:custGeom>
              <a:rect b="b" l="l" r="r" t="t"/>
              <a:pathLst>
                <a:path extrusionOk="0" h="382" w="715">
                  <a:moveTo>
                    <a:pt x="214" y="0"/>
                  </a:moveTo>
                  <a:cubicBezTo>
                    <a:pt x="119" y="0"/>
                    <a:pt x="48" y="72"/>
                    <a:pt x="24" y="143"/>
                  </a:cubicBezTo>
                  <a:cubicBezTo>
                    <a:pt x="0" y="262"/>
                    <a:pt x="95" y="381"/>
                    <a:pt x="191" y="381"/>
                  </a:cubicBezTo>
                  <a:lnTo>
                    <a:pt x="500" y="381"/>
                  </a:lnTo>
                  <a:cubicBezTo>
                    <a:pt x="595" y="381"/>
                    <a:pt x="667" y="310"/>
                    <a:pt x="691" y="238"/>
                  </a:cubicBezTo>
                  <a:cubicBezTo>
                    <a:pt x="715" y="119"/>
                    <a:pt x="619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4835696" y="2604270"/>
              <a:ext cx="146190" cy="13711"/>
            </a:xfrm>
            <a:custGeom>
              <a:rect b="b" l="l" r="r" t="t"/>
              <a:pathLst>
                <a:path extrusionOk="0" h="382" w="4073">
                  <a:moveTo>
                    <a:pt x="214" y="0"/>
                  </a:moveTo>
                  <a:cubicBezTo>
                    <a:pt x="119" y="0"/>
                    <a:pt x="48" y="72"/>
                    <a:pt x="24" y="143"/>
                  </a:cubicBezTo>
                  <a:cubicBezTo>
                    <a:pt x="0" y="262"/>
                    <a:pt x="95" y="381"/>
                    <a:pt x="191" y="381"/>
                  </a:cubicBezTo>
                  <a:lnTo>
                    <a:pt x="3858" y="381"/>
                  </a:lnTo>
                  <a:cubicBezTo>
                    <a:pt x="3930" y="381"/>
                    <a:pt x="4025" y="310"/>
                    <a:pt x="4025" y="238"/>
                  </a:cubicBezTo>
                  <a:cubicBezTo>
                    <a:pt x="4072" y="119"/>
                    <a:pt x="3977" y="0"/>
                    <a:pt x="3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4716853" y="2354668"/>
              <a:ext cx="423998" cy="447077"/>
            </a:xfrm>
            <a:custGeom>
              <a:rect b="b" l="l" r="r" t="t"/>
              <a:pathLst>
                <a:path extrusionOk="0" h="12456" w="11813">
                  <a:moveTo>
                    <a:pt x="7788" y="619"/>
                  </a:moveTo>
                  <a:lnTo>
                    <a:pt x="8979" y="1739"/>
                  </a:lnTo>
                  <a:lnTo>
                    <a:pt x="7788" y="1739"/>
                  </a:lnTo>
                  <a:lnTo>
                    <a:pt x="7788" y="619"/>
                  </a:lnTo>
                  <a:close/>
                  <a:moveTo>
                    <a:pt x="2216" y="2858"/>
                  </a:moveTo>
                  <a:lnTo>
                    <a:pt x="2216" y="8812"/>
                  </a:lnTo>
                  <a:lnTo>
                    <a:pt x="1025" y="8812"/>
                  </a:lnTo>
                  <a:lnTo>
                    <a:pt x="1025" y="3501"/>
                  </a:lnTo>
                  <a:lnTo>
                    <a:pt x="1549" y="3501"/>
                  </a:lnTo>
                  <a:cubicBezTo>
                    <a:pt x="1644" y="3501"/>
                    <a:pt x="1716" y="3430"/>
                    <a:pt x="1739" y="3358"/>
                  </a:cubicBezTo>
                  <a:cubicBezTo>
                    <a:pt x="1763" y="3239"/>
                    <a:pt x="1668" y="3144"/>
                    <a:pt x="1549" y="3144"/>
                  </a:cubicBezTo>
                  <a:lnTo>
                    <a:pt x="1001" y="3144"/>
                  </a:lnTo>
                  <a:cubicBezTo>
                    <a:pt x="811" y="3144"/>
                    <a:pt x="668" y="3287"/>
                    <a:pt x="668" y="3477"/>
                  </a:cubicBezTo>
                  <a:lnTo>
                    <a:pt x="668" y="8812"/>
                  </a:lnTo>
                  <a:lnTo>
                    <a:pt x="358" y="8812"/>
                  </a:lnTo>
                  <a:lnTo>
                    <a:pt x="358" y="2929"/>
                  </a:lnTo>
                  <a:cubicBezTo>
                    <a:pt x="358" y="2906"/>
                    <a:pt x="406" y="2858"/>
                    <a:pt x="430" y="2858"/>
                  </a:cubicBezTo>
                  <a:close/>
                  <a:moveTo>
                    <a:pt x="7407" y="381"/>
                  </a:moveTo>
                  <a:lnTo>
                    <a:pt x="7407" y="1739"/>
                  </a:lnTo>
                  <a:cubicBezTo>
                    <a:pt x="7407" y="1929"/>
                    <a:pt x="7574" y="2120"/>
                    <a:pt x="7788" y="2120"/>
                  </a:cubicBezTo>
                  <a:lnTo>
                    <a:pt x="9265" y="2120"/>
                  </a:lnTo>
                  <a:lnTo>
                    <a:pt x="9265" y="8812"/>
                  </a:lnTo>
                  <a:lnTo>
                    <a:pt x="2597" y="8812"/>
                  </a:lnTo>
                  <a:lnTo>
                    <a:pt x="2597" y="524"/>
                  </a:lnTo>
                  <a:cubicBezTo>
                    <a:pt x="2597" y="429"/>
                    <a:pt x="2644" y="381"/>
                    <a:pt x="2716" y="381"/>
                  </a:cubicBezTo>
                  <a:close/>
                  <a:moveTo>
                    <a:pt x="11384" y="2858"/>
                  </a:moveTo>
                  <a:cubicBezTo>
                    <a:pt x="11432" y="2858"/>
                    <a:pt x="11456" y="2906"/>
                    <a:pt x="11456" y="2929"/>
                  </a:cubicBezTo>
                  <a:lnTo>
                    <a:pt x="11456" y="8812"/>
                  </a:lnTo>
                  <a:lnTo>
                    <a:pt x="11170" y="8812"/>
                  </a:lnTo>
                  <a:lnTo>
                    <a:pt x="11170" y="3334"/>
                  </a:lnTo>
                  <a:cubicBezTo>
                    <a:pt x="11170" y="3215"/>
                    <a:pt x="11075" y="3120"/>
                    <a:pt x="10979" y="3120"/>
                  </a:cubicBezTo>
                  <a:lnTo>
                    <a:pt x="10289" y="3120"/>
                  </a:lnTo>
                  <a:cubicBezTo>
                    <a:pt x="10265" y="3120"/>
                    <a:pt x="10217" y="3144"/>
                    <a:pt x="10217" y="3168"/>
                  </a:cubicBezTo>
                  <a:cubicBezTo>
                    <a:pt x="10098" y="3334"/>
                    <a:pt x="10194" y="3501"/>
                    <a:pt x="10336" y="3501"/>
                  </a:cubicBezTo>
                  <a:lnTo>
                    <a:pt x="10813" y="3501"/>
                  </a:lnTo>
                  <a:lnTo>
                    <a:pt x="10813" y="8812"/>
                  </a:lnTo>
                  <a:lnTo>
                    <a:pt x="9622" y="8812"/>
                  </a:lnTo>
                  <a:lnTo>
                    <a:pt x="9622" y="2858"/>
                  </a:lnTo>
                  <a:close/>
                  <a:moveTo>
                    <a:pt x="11456" y="9169"/>
                  </a:moveTo>
                  <a:lnTo>
                    <a:pt x="11456" y="9883"/>
                  </a:lnTo>
                  <a:cubicBezTo>
                    <a:pt x="11456" y="9931"/>
                    <a:pt x="11432" y="9955"/>
                    <a:pt x="11384" y="9955"/>
                  </a:cubicBezTo>
                  <a:lnTo>
                    <a:pt x="430" y="9955"/>
                  </a:lnTo>
                  <a:cubicBezTo>
                    <a:pt x="406" y="9955"/>
                    <a:pt x="358" y="9931"/>
                    <a:pt x="358" y="9883"/>
                  </a:cubicBezTo>
                  <a:lnTo>
                    <a:pt x="358" y="9169"/>
                  </a:lnTo>
                  <a:close/>
                  <a:moveTo>
                    <a:pt x="6669" y="10312"/>
                  </a:moveTo>
                  <a:cubicBezTo>
                    <a:pt x="6740" y="10812"/>
                    <a:pt x="6955" y="11193"/>
                    <a:pt x="7169" y="11479"/>
                  </a:cubicBezTo>
                  <a:lnTo>
                    <a:pt x="4669" y="11479"/>
                  </a:lnTo>
                  <a:cubicBezTo>
                    <a:pt x="4883" y="11193"/>
                    <a:pt x="5073" y="10812"/>
                    <a:pt x="5169" y="10312"/>
                  </a:cubicBezTo>
                  <a:close/>
                  <a:moveTo>
                    <a:pt x="8360" y="11812"/>
                  </a:moveTo>
                  <a:cubicBezTo>
                    <a:pt x="8431" y="11812"/>
                    <a:pt x="8479" y="11860"/>
                    <a:pt x="8479" y="11931"/>
                  </a:cubicBezTo>
                  <a:lnTo>
                    <a:pt x="8479" y="11979"/>
                  </a:lnTo>
                  <a:cubicBezTo>
                    <a:pt x="8479" y="12050"/>
                    <a:pt x="8431" y="12098"/>
                    <a:pt x="8360" y="12098"/>
                  </a:cubicBezTo>
                  <a:lnTo>
                    <a:pt x="3478" y="12098"/>
                  </a:lnTo>
                  <a:cubicBezTo>
                    <a:pt x="3406" y="12098"/>
                    <a:pt x="3335" y="12050"/>
                    <a:pt x="3335" y="11979"/>
                  </a:cubicBezTo>
                  <a:lnTo>
                    <a:pt x="3335" y="11931"/>
                  </a:lnTo>
                  <a:cubicBezTo>
                    <a:pt x="3335" y="11860"/>
                    <a:pt x="3406" y="11812"/>
                    <a:pt x="3478" y="11812"/>
                  </a:cubicBezTo>
                  <a:close/>
                  <a:moveTo>
                    <a:pt x="2716" y="0"/>
                  </a:moveTo>
                  <a:cubicBezTo>
                    <a:pt x="2454" y="0"/>
                    <a:pt x="2216" y="238"/>
                    <a:pt x="2216" y="524"/>
                  </a:cubicBezTo>
                  <a:lnTo>
                    <a:pt x="2216" y="2501"/>
                  </a:lnTo>
                  <a:lnTo>
                    <a:pt x="430" y="2501"/>
                  </a:lnTo>
                  <a:cubicBezTo>
                    <a:pt x="191" y="2501"/>
                    <a:pt x="1" y="2691"/>
                    <a:pt x="1" y="2929"/>
                  </a:cubicBezTo>
                  <a:lnTo>
                    <a:pt x="1" y="9883"/>
                  </a:lnTo>
                  <a:cubicBezTo>
                    <a:pt x="1" y="10121"/>
                    <a:pt x="191" y="10312"/>
                    <a:pt x="430" y="10312"/>
                  </a:cubicBezTo>
                  <a:lnTo>
                    <a:pt x="4811" y="10312"/>
                  </a:lnTo>
                  <a:cubicBezTo>
                    <a:pt x="4692" y="10860"/>
                    <a:pt x="4430" y="11217"/>
                    <a:pt x="4192" y="11479"/>
                  </a:cubicBezTo>
                  <a:lnTo>
                    <a:pt x="3478" y="11479"/>
                  </a:lnTo>
                  <a:cubicBezTo>
                    <a:pt x="3192" y="11479"/>
                    <a:pt x="2978" y="11693"/>
                    <a:pt x="2978" y="11955"/>
                  </a:cubicBezTo>
                  <a:lnTo>
                    <a:pt x="2978" y="11979"/>
                  </a:lnTo>
                  <a:cubicBezTo>
                    <a:pt x="2978" y="12241"/>
                    <a:pt x="3192" y="12455"/>
                    <a:pt x="3478" y="12455"/>
                  </a:cubicBezTo>
                  <a:lnTo>
                    <a:pt x="8360" y="12455"/>
                  </a:lnTo>
                  <a:cubicBezTo>
                    <a:pt x="8622" y="12455"/>
                    <a:pt x="8860" y="12241"/>
                    <a:pt x="8860" y="11979"/>
                  </a:cubicBezTo>
                  <a:lnTo>
                    <a:pt x="8860" y="11955"/>
                  </a:lnTo>
                  <a:cubicBezTo>
                    <a:pt x="8860" y="11693"/>
                    <a:pt x="8622" y="11479"/>
                    <a:pt x="8360" y="11479"/>
                  </a:cubicBezTo>
                  <a:lnTo>
                    <a:pt x="7645" y="11479"/>
                  </a:lnTo>
                  <a:cubicBezTo>
                    <a:pt x="7407" y="11217"/>
                    <a:pt x="7145" y="10860"/>
                    <a:pt x="7026" y="10312"/>
                  </a:cubicBezTo>
                  <a:lnTo>
                    <a:pt x="11384" y="10312"/>
                  </a:lnTo>
                  <a:cubicBezTo>
                    <a:pt x="11622" y="10312"/>
                    <a:pt x="11813" y="10121"/>
                    <a:pt x="11813" y="9883"/>
                  </a:cubicBezTo>
                  <a:lnTo>
                    <a:pt x="11813" y="2929"/>
                  </a:lnTo>
                  <a:cubicBezTo>
                    <a:pt x="11813" y="2691"/>
                    <a:pt x="11622" y="2501"/>
                    <a:pt x="11384" y="2501"/>
                  </a:cubicBezTo>
                  <a:lnTo>
                    <a:pt x="9598" y="2501"/>
                  </a:lnTo>
                  <a:lnTo>
                    <a:pt x="9598" y="1929"/>
                  </a:lnTo>
                  <a:cubicBezTo>
                    <a:pt x="9598" y="1905"/>
                    <a:pt x="9598" y="1882"/>
                    <a:pt x="9598" y="1882"/>
                  </a:cubicBezTo>
                  <a:cubicBezTo>
                    <a:pt x="9598" y="1858"/>
                    <a:pt x="9574" y="1834"/>
                    <a:pt x="9574" y="1834"/>
                  </a:cubicBezTo>
                  <a:cubicBezTo>
                    <a:pt x="9551" y="1810"/>
                    <a:pt x="9551" y="1810"/>
                    <a:pt x="9551" y="1810"/>
                  </a:cubicBezTo>
                  <a:lnTo>
                    <a:pt x="7717" y="72"/>
                  </a:lnTo>
                  <a:cubicBezTo>
                    <a:pt x="7693" y="48"/>
                    <a:pt x="7693" y="48"/>
                    <a:pt x="7693" y="48"/>
                  </a:cubicBezTo>
                  <a:cubicBezTo>
                    <a:pt x="7669" y="48"/>
                    <a:pt x="7669" y="24"/>
                    <a:pt x="7669" y="24"/>
                  </a:cubicBezTo>
                  <a:lnTo>
                    <a:pt x="7574" y="24"/>
                  </a:lnTo>
                  <a:cubicBezTo>
                    <a:pt x="7574" y="24"/>
                    <a:pt x="7574" y="0"/>
                    <a:pt x="7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4" name="Google Shape;294;p38"/>
          <p:cNvSpPr/>
          <p:nvPr/>
        </p:nvSpPr>
        <p:spPr>
          <a:xfrm>
            <a:off x="6789475" y="1878112"/>
            <a:ext cx="533440" cy="472206"/>
          </a:xfrm>
          <a:custGeom>
            <a:rect b="b" l="l" r="r" t="t"/>
            <a:pathLst>
              <a:path extrusionOk="0" h="11241" w="12503">
                <a:moveTo>
                  <a:pt x="4001" y="358"/>
                </a:moveTo>
                <a:cubicBezTo>
                  <a:pt x="4001" y="358"/>
                  <a:pt x="4001" y="358"/>
                  <a:pt x="4001" y="382"/>
                </a:cubicBezTo>
                <a:lnTo>
                  <a:pt x="4001" y="977"/>
                </a:lnTo>
                <a:cubicBezTo>
                  <a:pt x="4001" y="977"/>
                  <a:pt x="4001" y="1001"/>
                  <a:pt x="4001" y="1001"/>
                </a:cubicBezTo>
                <a:lnTo>
                  <a:pt x="2096" y="1001"/>
                </a:lnTo>
                <a:cubicBezTo>
                  <a:pt x="2096" y="1001"/>
                  <a:pt x="2072" y="977"/>
                  <a:pt x="2072" y="977"/>
                </a:cubicBezTo>
                <a:lnTo>
                  <a:pt x="2072" y="382"/>
                </a:lnTo>
                <a:cubicBezTo>
                  <a:pt x="2072" y="358"/>
                  <a:pt x="2096" y="358"/>
                  <a:pt x="2096" y="358"/>
                </a:cubicBezTo>
                <a:close/>
                <a:moveTo>
                  <a:pt x="7192" y="358"/>
                </a:moveTo>
                <a:cubicBezTo>
                  <a:pt x="7192" y="358"/>
                  <a:pt x="7192" y="358"/>
                  <a:pt x="7192" y="382"/>
                </a:cubicBezTo>
                <a:lnTo>
                  <a:pt x="7192" y="977"/>
                </a:lnTo>
                <a:cubicBezTo>
                  <a:pt x="7192" y="977"/>
                  <a:pt x="7192" y="1001"/>
                  <a:pt x="7192" y="1001"/>
                </a:cubicBezTo>
                <a:lnTo>
                  <a:pt x="5287" y="1001"/>
                </a:lnTo>
                <a:cubicBezTo>
                  <a:pt x="5287" y="1001"/>
                  <a:pt x="5287" y="977"/>
                  <a:pt x="5287" y="977"/>
                </a:cubicBezTo>
                <a:lnTo>
                  <a:pt x="5287" y="382"/>
                </a:lnTo>
                <a:cubicBezTo>
                  <a:pt x="5287" y="358"/>
                  <a:pt x="5287" y="358"/>
                  <a:pt x="5287" y="358"/>
                </a:cubicBezTo>
                <a:close/>
                <a:moveTo>
                  <a:pt x="10407" y="358"/>
                </a:moveTo>
                <a:cubicBezTo>
                  <a:pt x="10407" y="358"/>
                  <a:pt x="10431" y="358"/>
                  <a:pt x="10431" y="382"/>
                </a:cubicBezTo>
                <a:lnTo>
                  <a:pt x="10431" y="977"/>
                </a:lnTo>
                <a:cubicBezTo>
                  <a:pt x="10431" y="977"/>
                  <a:pt x="10407" y="1001"/>
                  <a:pt x="10407" y="1001"/>
                </a:cubicBezTo>
                <a:lnTo>
                  <a:pt x="8502" y="1001"/>
                </a:lnTo>
                <a:cubicBezTo>
                  <a:pt x="8502" y="1001"/>
                  <a:pt x="8502" y="977"/>
                  <a:pt x="8502" y="977"/>
                </a:cubicBezTo>
                <a:lnTo>
                  <a:pt x="8502" y="382"/>
                </a:lnTo>
                <a:cubicBezTo>
                  <a:pt x="8502" y="358"/>
                  <a:pt x="8502" y="358"/>
                  <a:pt x="8502" y="358"/>
                </a:cubicBezTo>
                <a:close/>
                <a:moveTo>
                  <a:pt x="3525" y="1358"/>
                </a:moveTo>
                <a:lnTo>
                  <a:pt x="3525" y="1929"/>
                </a:lnTo>
                <a:lnTo>
                  <a:pt x="2572" y="1929"/>
                </a:lnTo>
                <a:lnTo>
                  <a:pt x="2572" y="1358"/>
                </a:lnTo>
                <a:close/>
                <a:moveTo>
                  <a:pt x="6716" y="1358"/>
                </a:moveTo>
                <a:lnTo>
                  <a:pt x="6716" y="1929"/>
                </a:lnTo>
                <a:lnTo>
                  <a:pt x="5763" y="1929"/>
                </a:lnTo>
                <a:lnTo>
                  <a:pt x="5763" y="1358"/>
                </a:lnTo>
                <a:close/>
                <a:moveTo>
                  <a:pt x="9931" y="1358"/>
                </a:moveTo>
                <a:lnTo>
                  <a:pt x="9931" y="1929"/>
                </a:lnTo>
                <a:lnTo>
                  <a:pt x="8978" y="1929"/>
                </a:lnTo>
                <a:lnTo>
                  <a:pt x="8978" y="1358"/>
                </a:lnTo>
                <a:close/>
                <a:moveTo>
                  <a:pt x="11979" y="2310"/>
                </a:moveTo>
                <a:cubicBezTo>
                  <a:pt x="12050" y="2310"/>
                  <a:pt x="12122" y="2382"/>
                  <a:pt x="12122" y="2453"/>
                </a:cubicBezTo>
                <a:lnTo>
                  <a:pt x="12122" y="2811"/>
                </a:lnTo>
                <a:cubicBezTo>
                  <a:pt x="12122" y="2906"/>
                  <a:pt x="12050" y="2953"/>
                  <a:pt x="11979" y="2953"/>
                </a:cubicBezTo>
                <a:lnTo>
                  <a:pt x="524" y="2953"/>
                </a:lnTo>
                <a:cubicBezTo>
                  <a:pt x="453" y="2953"/>
                  <a:pt x="381" y="2906"/>
                  <a:pt x="381" y="2811"/>
                </a:cubicBezTo>
                <a:lnTo>
                  <a:pt x="381" y="2453"/>
                </a:lnTo>
                <a:cubicBezTo>
                  <a:pt x="381" y="2382"/>
                  <a:pt x="453" y="2310"/>
                  <a:pt x="524" y="2310"/>
                </a:cubicBezTo>
                <a:close/>
                <a:moveTo>
                  <a:pt x="3525" y="3334"/>
                </a:moveTo>
                <a:lnTo>
                  <a:pt x="3525" y="5192"/>
                </a:lnTo>
                <a:lnTo>
                  <a:pt x="2572" y="5192"/>
                </a:lnTo>
                <a:lnTo>
                  <a:pt x="2572" y="3334"/>
                </a:lnTo>
                <a:close/>
                <a:moveTo>
                  <a:pt x="6740" y="3334"/>
                </a:moveTo>
                <a:lnTo>
                  <a:pt x="6740" y="5192"/>
                </a:lnTo>
                <a:lnTo>
                  <a:pt x="5787" y="5192"/>
                </a:lnTo>
                <a:lnTo>
                  <a:pt x="5787" y="3334"/>
                </a:lnTo>
                <a:close/>
                <a:moveTo>
                  <a:pt x="9931" y="3334"/>
                </a:moveTo>
                <a:lnTo>
                  <a:pt x="9931" y="5192"/>
                </a:lnTo>
                <a:lnTo>
                  <a:pt x="8978" y="5192"/>
                </a:lnTo>
                <a:lnTo>
                  <a:pt x="8978" y="3334"/>
                </a:lnTo>
                <a:close/>
                <a:moveTo>
                  <a:pt x="6716" y="5549"/>
                </a:moveTo>
                <a:lnTo>
                  <a:pt x="6716" y="8431"/>
                </a:lnTo>
                <a:cubicBezTo>
                  <a:pt x="6716" y="8669"/>
                  <a:pt x="6525" y="8907"/>
                  <a:pt x="6263" y="8907"/>
                </a:cubicBezTo>
                <a:cubicBezTo>
                  <a:pt x="5978" y="8907"/>
                  <a:pt x="5763" y="8693"/>
                  <a:pt x="5763" y="8431"/>
                </a:cubicBezTo>
                <a:lnTo>
                  <a:pt x="5763" y="5549"/>
                </a:lnTo>
                <a:close/>
                <a:moveTo>
                  <a:pt x="1310" y="3334"/>
                </a:moveTo>
                <a:lnTo>
                  <a:pt x="1310" y="9860"/>
                </a:lnTo>
                <a:lnTo>
                  <a:pt x="953" y="9860"/>
                </a:lnTo>
                <a:lnTo>
                  <a:pt x="953" y="3334"/>
                </a:lnTo>
                <a:close/>
                <a:moveTo>
                  <a:pt x="10836" y="3334"/>
                </a:moveTo>
                <a:lnTo>
                  <a:pt x="10836" y="9860"/>
                </a:lnTo>
                <a:lnTo>
                  <a:pt x="1643" y="9860"/>
                </a:lnTo>
                <a:lnTo>
                  <a:pt x="1643" y="3334"/>
                </a:lnTo>
                <a:lnTo>
                  <a:pt x="2215" y="3334"/>
                </a:lnTo>
                <a:lnTo>
                  <a:pt x="2215" y="6669"/>
                </a:lnTo>
                <a:cubicBezTo>
                  <a:pt x="2215" y="6764"/>
                  <a:pt x="2262" y="6859"/>
                  <a:pt x="2358" y="6859"/>
                </a:cubicBezTo>
                <a:cubicBezTo>
                  <a:pt x="2370" y="6862"/>
                  <a:pt x="2383" y="6863"/>
                  <a:pt x="2395" y="6863"/>
                </a:cubicBezTo>
                <a:cubicBezTo>
                  <a:pt x="2496" y="6863"/>
                  <a:pt x="2572" y="6778"/>
                  <a:pt x="2572" y="6692"/>
                </a:cubicBezTo>
                <a:lnTo>
                  <a:pt x="2572" y="5549"/>
                </a:lnTo>
                <a:lnTo>
                  <a:pt x="3525" y="5549"/>
                </a:lnTo>
                <a:lnTo>
                  <a:pt x="3525" y="8431"/>
                </a:lnTo>
                <a:cubicBezTo>
                  <a:pt x="3525" y="8669"/>
                  <a:pt x="3310" y="8907"/>
                  <a:pt x="3072" y="8907"/>
                </a:cubicBezTo>
                <a:cubicBezTo>
                  <a:pt x="2786" y="8907"/>
                  <a:pt x="2572" y="8693"/>
                  <a:pt x="2572" y="8431"/>
                </a:cubicBezTo>
                <a:lnTo>
                  <a:pt x="2572" y="7550"/>
                </a:lnTo>
                <a:cubicBezTo>
                  <a:pt x="2572" y="7454"/>
                  <a:pt x="2524" y="7383"/>
                  <a:pt x="2429" y="7359"/>
                </a:cubicBezTo>
                <a:cubicBezTo>
                  <a:pt x="2417" y="7357"/>
                  <a:pt x="2405" y="7355"/>
                  <a:pt x="2393" y="7355"/>
                </a:cubicBezTo>
                <a:cubicBezTo>
                  <a:pt x="2291" y="7355"/>
                  <a:pt x="2215" y="7443"/>
                  <a:pt x="2215" y="7550"/>
                </a:cubicBezTo>
                <a:lnTo>
                  <a:pt x="2215" y="8407"/>
                </a:lnTo>
                <a:cubicBezTo>
                  <a:pt x="2215" y="8880"/>
                  <a:pt x="2577" y="9268"/>
                  <a:pt x="3020" y="9268"/>
                </a:cubicBezTo>
                <a:cubicBezTo>
                  <a:pt x="3045" y="9268"/>
                  <a:pt x="3070" y="9267"/>
                  <a:pt x="3096" y="9264"/>
                </a:cubicBezTo>
                <a:cubicBezTo>
                  <a:pt x="3548" y="9240"/>
                  <a:pt x="3882" y="8883"/>
                  <a:pt x="3882" y="8431"/>
                </a:cubicBezTo>
                <a:lnTo>
                  <a:pt x="3882" y="3334"/>
                </a:lnTo>
                <a:lnTo>
                  <a:pt x="5406" y="3334"/>
                </a:lnTo>
                <a:lnTo>
                  <a:pt x="5406" y="8407"/>
                </a:lnTo>
                <a:cubicBezTo>
                  <a:pt x="5406" y="8880"/>
                  <a:pt x="5768" y="9268"/>
                  <a:pt x="6211" y="9268"/>
                </a:cubicBezTo>
                <a:cubicBezTo>
                  <a:pt x="6236" y="9268"/>
                  <a:pt x="6262" y="9267"/>
                  <a:pt x="6287" y="9264"/>
                </a:cubicBezTo>
                <a:cubicBezTo>
                  <a:pt x="6740" y="9240"/>
                  <a:pt x="7073" y="8883"/>
                  <a:pt x="7073" y="8431"/>
                </a:cubicBezTo>
                <a:lnTo>
                  <a:pt x="7073" y="3334"/>
                </a:lnTo>
                <a:lnTo>
                  <a:pt x="8621" y="3334"/>
                </a:lnTo>
                <a:lnTo>
                  <a:pt x="8621" y="6692"/>
                </a:lnTo>
                <a:cubicBezTo>
                  <a:pt x="8621" y="6788"/>
                  <a:pt x="8692" y="6859"/>
                  <a:pt x="8788" y="6883"/>
                </a:cubicBezTo>
                <a:cubicBezTo>
                  <a:pt x="8883" y="6883"/>
                  <a:pt x="8978" y="6811"/>
                  <a:pt x="8978" y="6692"/>
                </a:cubicBezTo>
                <a:lnTo>
                  <a:pt x="8978" y="5549"/>
                </a:lnTo>
                <a:lnTo>
                  <a:pt x="9931" y="5549"/>
                </a:lnTo>
                <a:lnTo>
                  <a:pt x="9931" y="8431"/>
                </a:lnTo>
                <a:cubicBezTo>
                  <a:pt x="9931" y="8669"/>
                  <a:pt x="9740" y="8907"/>
                  <a:pt x="9478" y="8907"/>
                </a:cubicBezTo>
                <a:cubicBezTo>
                  <a:pt x="9192" y="8907"/>
                  <a:pt x="8978" y="8693"/>
                  <a:pt x="8978" y="8431"/>
                </a:cubicBezTo>
                <a:lnTo>
                  <a:pt x="8978" y="7550"/>
                </a:lnTo>
                <a:cubicBezTo>
                  <a:pt x="8978" y="7454"/>
                  <a:pt x="8907" y="7383"/>
                  <a:pt x="8811" y="7359"/>
                </a:cubicBezTo>
                <a:cubicBezTo>
                  <a:pt x="8716" y="7359"/>
                  <a:pt x="8621" y="7431"/>
                  <a:pt x="8621" y="7550"/>
                </a:cubicBezTo>
                <a:lnTo>
                  <a:pt x="8621" y="8407"/>
                </a:lnTo>
                <a:cubicBezTo>
                  <a:pt x="8621" y="8880"/>
                  <a:pt x="8983" y="9268"/>
                  <a:pt x="9426" y="9268"/>
                </a:cubicBezTo>
                <a:cubicBezTo>
                  <a:pt x="9451" y="9268"/>
                  <a:pt x="9476" y="9267"/>
                  <a:pt x="9502" y="9264"/>
                </a:cubicBezTo>
                <a:cubicBezTo>
                  <a:pt x="9955" y="9240"/>
                  <a:pt x="10288" y="8883"/>
                  <a:pt x="10288" y="8431"/>
                </a:cubicBezTo>
                <a:lnTo>
                  <a:pt x="10288" y="3334"/>
                </a:lnTo>
                <a:close/>
                <a:moveTo>
                  <a:pt x="11550" y="3334"/>
                </a:moveTo>
                <a:lnTo>
                  <a:pt x="11550" y="9860"/>
                </a:lnTo>
                <a:lnTo>
                  <a:pt x="11193" y="9860"/>
                </a:lnTo>
                <a:lnTo>
                  <a:pt x="11193" y="3334"/>
                </a:lnTo>
                <a:close/>
                <a:moveTo>
                  <a:pt x="11979" y="10217"/>
                </a:moveTo>
                <a:cubicBezTo>
                  <a:pt x="12050" y="10217"/>
                  <a:pt x="12122" y="10288"/>
                  <a:pt x="12122" y="10384"/>
                </a:cubicBezTo>
                <a:lnTo>
                  <a:pt x="12122" y="10741"/>
                </a:lnTo>
                <a:cubicBezTo>
                  <a:pt x="12122" y="10812"/>
                  <a:pt x="12050" y="10884"/>
                  <a:pt x="11979" y="10884"/>
                </a:cubicBezTo>
                <a:lnTo>
                  <a:pt x="524" y="10884"/>
                </a:lnTo>
                <a:cubicBezTo>
                  <a:pt x="453" y="10884"/>
                  <a:pt x="381" y="10812"/>
                  <a:pt x="381" y="10741"/>
                </a:cubicBezTo>
                <a:lnTo>
                  <a:pt x="381" y="10384"/>
                </a:lnTo>
                <a:cubicBezTo>
                  <a:pt x="381" y="10288"/>
                  <a:pt x="453" y="10217"/>
                  <a:pt x="524" y="10217"/>
                </a:cubicBezTo>
                <a:close/>
                <a:moveTo>
                  <a:pt x="2096" y="0"/>
                </a:moveTo>
                <a:cubicBezTo>
                  <a:pt x="1881" y="0"/>
                  <a:pt x="1715" y="167"/>
                  <a:pt x="1715" y="382"/>
                </a:cubicBezTo>
                <a:lnTo>
                  <a:pt x="1715" y="977"/>
                </a:lnTo>
                <a:cubicBezTo>
                  <a:pt x="1715" y="1191"/>
                  <a:pt x="1881" y="1358"/>
                  <a:pt x="2096" y="1358"/>
                </a:cubicBezTo>
                <a:lnTo>
                  <a:pt x="2215" y="1358"/>
                </a:lnTo>
                <a:lnTo>
                  <a:pt x="2215" y="1929"/>
                </a:lnTo>
                <a:lnTo>
                  <a:pt x="524" y="1929"/>
                </a:lnTo>
                <a:cubicBezTo>
                  <a:pt x="238" y="1929"/>
                  <a:pt x="0" y="2168"/>
                  <a:pt x="0" y="2453"/>
                </a:cubicBezTo>
                <a:lnTo>
                  <a:pt x="0" y="2811"/>
                </a:lnTo>
                <a:cubicBezTo>
                  <a:pt x="0" y="3096"/>
                  <a:pt x="238" y="3334"/>
                  <a:pt x="524" y="3334"/>
                </a:cubicBezTo>
                <a:lnTo>
                  <a:pt x="595" y="3334"/>
                </a:lnTo>
                <a:lnTo>
                  <a:pt x="595" y="9860"/>
                </a:lnTo>
                <a:lnTo>
                  <a:pt x="524" y="9860"/>
                </a:lnTo>
                <a:cubicBezTo>
                  <a:pt x="238" y="9860"/>
                  <a:pt x="0" y="10098"/>
                  <a:pt x="0" y="10384"/>
                </a:cubicBezTo>
                <a:lnTo>
                  <a:pt x="0" y="10741"/>
                </a:lnTo>
                <a:cubicBezTo>
                  <a:pt x="0" y="11027"/>
                  <a:pt x="238" y="11241"/>
                  <a:pt x="524" y="11241"/>
                </a:cubicBezTo>
                <a:lnTo>
                  <a:pt x="11979" y="11241"/>
                </a:lnTo>
                <a:cubicBezTo>
                  <a:pt x="12265" y="11241"/>
                  <a:pt x="12479" y="11027"/>
                  <a:pt x="12479" y="10741"/>
                </a:cubicBezTo>
                <a:lnTo>
                  <a:pt x="12479" y="10145"/>
                </a:lnTo>
                <a:cubicBezTo>
                  <a:pt x="12479" y="10003"/>
                  <a:pt x="12360" y="9860"/>
                  <a:pt x="12193" y="9860"/>
                </a:cubicBezTo>
                <a:lnTo>
                  <a:pt x="11907" y="9860"/>
                </a:lnTo>
                <a:lnTo>
                  <a:pt x="11907" y="3334"/>
                </a:lnTo>
                <a:lnTo>
                  <a:pt x="12193" y="3334"/>
                </a:lnTo>
                <a:cubicBezTo>
                  <a:pt x="12360" y="3334"/>
                  <a:pt x="12503" y="3192"/>
                  <a:pt x="12503" y="3049"/>
                </a:cubicBezTo>
                <a:lnTo>
                  <a:pt x="12503" y="2453"/>
                </a:lnTo>
                <a:cubicBezTo>
                  <a:pt x="12503" y="2168"/>
                  <a:pt x="12265" y="1929"/>
                  <a:pt x="11979" y="1929"/>
                </a:cubicBezTo>
                <a:lnTo>
                  <a:pt x="10288" y="1929"/>
                </a:lnTo>
                <a:lnTo>
                  <a:pt x="10288" y="1358"/>
                </a:lnTo>
                <a:lnTo>
                  <a:pt x="10407" y="1358"/>
                </a:lnTo>
                <a:cubicBezTo>
                  <a:pt x="10621" y="1358"/>
                  <a:pt x="10788" y="1191"/>
                  <a:pt x="10788" y="977"/>
                </a:cubicBezTo>
                <a:lnTo>
                  <a:pt x="10788" y="382"/>
                </a:lnTo>
                <a:cubicBezTo>
                  <a:pt x="10788" y="167"/>
                  <a:pt x="10621" y="0"/>
                  <a:pt x="10407" y="0"/>
                </a:cubicBezTo>
                <a:lnTo>
                  <a:pt x="8502" y="0"/>
                </a:lnTo>
                <a:cubicBezTo>
                  <a:pt x="8311" y="0"/>
                  <a:pt x="8121" y="167"/>
                  <a:pt x="8121" y="382"/>
                </a:cubicBezTo>
                <a:lnTo>
                  <a:pt x="8121" y="977"/>
                </a:lnTo>
                <a:cubicBezTo>
                  <a:pt x="8121" y="1191"/>
                  <a:pt x="8311" y="1358"/>
                  <a:pt x="8502" y="1358"/>
                </a:cubicBezTo>
                <a:lnTo>
                  <a:pt x="8621" y="1358"/>
                </a:lnTo>
                <a:lnTo>
                  <a:pt x="8621" y="1929"/>
                </a:lnTo>
                <a:lnTo>
                  <a:pt x="7073" y="1929"/>
                </a:lnTo>
                <a:lnTo>
                  <a:pt x="7073" y="1358"/>
                </a:lnTo>
                <a:lnTo>
                  <a:pt x="7192" y="1358"/>
                </a:lnTo>
                <a:cubicBezTo>
                  <a:pt x="7406" y="1358"/>
                  <a:pt x="7573" y="1191"/>
                  <a:pt x="7573" y="977"/>
                </a:cubicBezTo>
                <a:lnTo>
                  <a:pt x="7573" y="382"/>
                </a:lnTo>
                <a:cubicBezTo>
                  <a:pt x="7573" y="167"/>
                  <a:pt x="7406" y="0"/>
                  <a:pt x="7192" y="0"/>
                </a:cubicBezTo>
                <a:lnTo>
                  <a:pt x="5287" y="0"/>
                </a:lnTo>
                <a:cubicBezTo>
                  <a:pt x="5073" y="0"/>
                  <a:pt x="4906" y="167"/>
                  <a:pt x="4906" y="382"/>
                </a:cubicBezTo>
                <a:lnTo>
                  <a:pt x="4906" y="977"/>
                </a:lnTo>
                <a:cubicBezTo>
                  <a:pt x="4906" y="1191"/>
                  <a:pt x="5073" y="1358"/>
                  <a:pt x="5287" y="1358"/>
                </a:cubicBezTo>
                <a:lnTo>
                  <a:pt x="5430" y="1358"/>
                </a:lnTo>
                <a:lnTo>
                  <a:pt x="5430" y="1929"/>
                </a:lnTo>
                <a:lnTo>
                  <a:pt x="3882" y="1929"/>
                </a:lnTo>
                <a:lnTo>
                  <a:pt x="3882" y="1358"/>
                </a:lnTo>
                <a:lnTo>
                  <a:pt x="4001" y="1358"/>
                </a:lnTo>
                <a:cubicBezTo>
                  <a:pt x="4191" y="1358"/>
                  <a:pt x="4382" y="1191"/>
                  <a:pt x="4382" y="977"/>
                </a:cubicBezTo>
                <a:lnTo>
                  <a:pt x="4382" y="382"/>
                </a:lnTo>
                <a:cubicBezTo>
                  <a:pt x="4382" y="167"/>
                  <a:pt x="4191" y="0"/>
                  <a:pt x="40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268350" y="230550"/>
            <a:ext cx="8607300" cy="9030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756763" y="3010227"/>
            <a:ext cx="1833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Innovation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756763" y="3389134"/>
            <a:ext cx="1833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Electricity used for high-speed travel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2689096" y="3199657"/>
            <a:ext cx="1833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Drag and Lift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2689096" y="3578564"/>
            <a:ext cx="1833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Higher speed causes more drag and lift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4574666" y="3010232"/>
            <a:ext cx="1833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Friction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4574666" y="3389139"/>
            <a:ext cx="1833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More drag and lift causes increased contact with overhead wire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6553737" y="3010232"/>
            <a:ext cx="1833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Optimize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6553737" y="3389139"/>
            <a:ext cx="1833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Optimization of aerodynamics and slide plate material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756532" y="1573170"/>
            <a:ext cx="1833600" cy="48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History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2688977" y="1573170"/>
            <a:ext cx="1833600" cy="480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Aerodynamics</a:t>
            </a:r>
            <a:endParaRPr sz="18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4621423" y="1573170"/>
            <a:ext cx="1833600" cy="480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Materials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6553868" y="1573170"/>
            <a:ext cx="1833600" cy="480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Solution?</a:t>
            </a:r>
            <a:endParaRPr sz="24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1328613" y="2320654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3261046" y="2320654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5193366" y="2320654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7125687" y="2320654"/>
            <a:ext cx="689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p39"/>
          <p:cNvCxnSpPr>
            <a:stCxn id="308" idx="2"/>
            <a:endCxn id="312" idx="0"/>
          </p:cNvCxnSpPr>
          <p:nvPr/>
        </p:nvCxnSpPr>
        <p:spPr>
          <a:xfrm>
            <a:off x="1673332" y="2053170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9"/>
          <p:cNvCxnSpPr>
            <a:stCxn id="309" idx="2"/>
            <a:endCxn id="313" idx="0"/>
          </p:cNvCxnSpPr>
          <p:nvPr/>
        </p:nvCxnSpPr>
        <p:spPr>
          <a:xfrm>
            <a:off x="3605777" y="2053170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9"/>
          <p:cNvCxnSpPr>
            <a:stCxn id="310" idx="2"/>
            <a:endCxn id="314" idx="0"/>
          </p:cNvCxnSpPr>
          <p:nvPr/>
        </p:nvCxnSpPr>
        <p:spPr>
          <a:xfrm>
            <a:off x="5538223" y="2053170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9"/>
          <p:cNvCxnSpPr>
            <a:stCxn id="311" idx="2"/>
            <a:endCxn id="315" idx="0"/>
          </p:cNvCxnSpPr>
          <p:nvPr/>
        </p:nvCxnSpPr>
        <p:spPr>
          <a:xfrm>
            <a:off x="7470668" y="2053170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9"/>
          <p:cNvCxnSpPr>
            <a:stCxn id="308" idx="3"/>
            <a:endCxn id="309" idx="1"/>
          </p:cNvCxnSpPr>
          <p:nvPr/>
        </p:nvCxnSpPr>
        <p:spPr>
          <a:xfrm>
            <a:off x="2590132" y="1813170"/>
            <a:ext cx="9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9"/>
          <p:cNvCxnSpPr>
            <a:stCxn id="309" idx="3"/>
            <a:endCxn id="310" idx="1"/>
          </p:cNvCxnSpPr>
          <p:nvPr/>
        </p:nvCxnSpPr>
        <p:spPr>
          <a:xfrm>
            <a:off x="4522577" y="1813170"/>
            <a:ext cx="9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9"/>
          <p:cNvCxnSpPr>
            <a:stCxn id="310" idx="3"/>
            <a:endCxn id="311" idx="1"/>
          </p:cNvCxnSpPr>
          <p:nvPr/>
        </p:nvCxnSpPr>
        <p:spPr>
          <a:xfrm>
            <a:off x="6455023" y="1813170"/>
            <a:ext cx="9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3" name="Google Shape;323;p39"/>
          <p:cNvGrpSpPr/>
          <p:nvPr/>
        </p:nvGrpSpPr>
        <p:grpSpPr>
          <a:xfrm>
            <a:off x="3391757" y="2441122"/>
            <a:ext cx="428277" cy="448764"/>
            <a:chOff x="2599577" y="3689828"/>
            <a:chExt cx="428277" cy="448764"/>
          </a:xfrm>
        </p:grpSpPr>
        <p:sp>
          <p:nvSpPr>
            <p:cNvPr id="324" name="Google Shape;324;p39"/>
            <p:cNvSpPr/>
            <p:nvPr/>
          </p:nvSpPr>
          <p:spPr>
            <a:xfrm>
              <a:off x="2953449" y="3689828"/>
              <a:ext cx="74405" cy="448764"/>
            </a:xfrm>
            <a:custGeom>
              <a:rect b="b" l="l" r="r" t="t"/>
              <a:pathLst>
                <a:path extrusionOk="0" h="12503" w="2073">
                  <a:moveTo>
                    <a:pt x="763" y="381"/>
                  </a:moveTo>
                  <a:cubicBezTo>
                    <a:pt x="834" y="381"/>
                    <a:pt x="882" y="429"/>
                    <a:pt x="882" y="477"/>
                  </a:cubicBezTo>
                  <a:lnTo>
                    <a:pt x="882" y="1072"/>
                  </a:lnTo>
                  <a:lnTo>
                    <a:pt x="525" y="1072"/>
                  </a:lnTo>
                  <a:lnTo>
                    <a:pt x="525" y="477"/>
                  </a:lnTo>
                  <a:cubicBezTo>
                    <a:pt x="525" y="429"/>
                    <a:pt x="572" y="381"/>
                    <a:pt x="620" y="381"/>
                  </a:cubicBezTo>
                  <a:close/>
                  <a:moveTo>
                    <a:pt x="1025" y="1453"/>
                  </a:moveTo>
                  <a:lnTo>
                    <a:pt x="1025" y="10741"/>
                  </a:lnTo>
                  <a:cubicBezTo>
                    <a:pt x="918" y="10705"/>
                    <a:pt x="804" y="10687"/>
                    <a:pt x="691" y="10687"/>
                  </a:cubicBezTo>
                  <a:cubicBezTo>
                    <a:pt x="578" y="10687"/>
                    <a:pt x="465" y="10705"/>
                    <a:pt x="358" y="10741"/>
                  </a:cubicBezTo>
                  <a:lnTo>
                    <a:pt x="358" y="1453"/>
                  </a:lnTo>
                  <a:close/>
                  <a:moveTo>
                    <a:pt x="703" y="11062"/>
                  </a:moveTo>
                  <a:cubicBezTo>
                    <a:pt x="798" y="11062"/>
                    <a:pt x="894" y="11074"/>
                    <a:pt x="977" y="11098"/>
                  </a:cubicBezTo>
                  <a:cubicBezTo>
                    <a:pt x="977" y="11122"/>
                    <a:pt x="977" y="11122"/>
                    <a:pt x="977" y="11122"/>
                  </a:cubicBezTo>
                  <a:lnTo>
                    <a:pt x="691" y="11979"/>
                  </a:lnTo>
                  <a:lnTo>
                    <a:pt x="429" y="11122"/>
                  </a:lnTo>
                  <a:cubicBezTo>
                    <a:pt x="429" y="11122"/>
                    <a:pt x="429" y="11122"/>
                    <a:pt x="429" y="11098"/>
                  </a:cubicBezTo>
                  <a:cubicBezTo>
                    <a:pt x="513" y="11074"/>
                    <a:pt x="608" y="11062"/>
                    <a:pt x="703" y="11062"/>
                  </a:cubicBezTo>
                  <a:close/>
                  <a:moveTo>
                    <a:pt x="620" y="0"/>
                  </a:moveTo>
                  <a:cubicBezTo>
                    <a:pt x="358" y="0"/>
                    <a:pt x="144" y="215"/>
                    <a:pt x="144" y="477"/>
                  </a:cubicBezTo>
                  <a:lnTo>
                    <a:pt x="144" y="1143"/>
                  </a:lnTo>
                  <a:cubicBezTo>
                    <a:pt x="48" y="1215"/>
                    <a:pt x="1" y="1310"/>
                    <a:pt x="1" y="1429"/>
                  </a:cubicBezTo>
                  <a:lnTo>
                    <a:pt x="1" y="10812"/>
                  </a:lnTo>
                  <a:cubicBezTo>
                    <a:pt x="1" y="10955"/>
                    <a:pt x="24" y="11098"/>
                    <a:pt x="72" y="11241"/>
                  </a:cubicBezTo>
                  <a:lnTo>
                    <a:pt x="405" y="12289"/>
                  </a:lnTo>
                  <a:cubicBezTo>
                    <a:pt x="429" y="12336"/>
                    <a:pt x="453" y="12360"/>
                    <a:pt x="477" y="12384"/>
                  </a:cubicBezTo>
                  <a:cubicBezTo>
                    <a:pt x="525" y="12455"/>
                    <a:pt x="596" y="12503"/>
                    <a:pt x="691" y="12503"/>
                  </a:cubicBezTo>
                  <a:cubicBezTo>
                    <a:pt x="787" y="12503"/>
                    <a:pt x="858" y="12455"/>
                    <a:pt x="929" y="12384"/>
                  </a:cubicBezTo>
                  <a:cubicBezTo>
                    <a:pt x="953" y="12360"/>
                    <a:pt x="977" y="12336"/>
                    <a:pt x="977" y="12289"/>
                  </a:cubicBezTo>
                  <a:lnTo>
                    <a:pt x="1334" y="11241"/>
                  </a:lnTo>
                  <a:cubicBezTo>
                    <a:pt x="1358" y="11098"/>
                    <a:pt x="1382" y="10955"/>
                    <a:pt x="1382" y="10812"/>
                  </a:cubicBezTo>
                  <a:lnTo>
                    <a:pt x="1382" y="2453"/>
                  </a:lnTo>
                  <a:lnTo>
                    <a:pt x="1715" y="2453"/>
                  </a:lnTo>
                  <a:lnTo>
                    <a:pt x="1715" y="5120"/>
                  </a:lnTo>
                  <a:cubicBezTo>
                    <a:pt x="1715" y="5192"/>
                    <a:pt x="1763" y="5287"/>
                    <a:pt x="1858" y="5287"/>
                  </a:cubicBezTo>
                  <a:cubicBezTo>
                    <a:pt x="1874" y="5290"/>
                    <a:pt x="1889" y="5292"/>
                    <a:pt x="1903" y="5292"/>
                  </a:cubicBezTo>
                  <a:cubicBezTo>
                    <a:pt x="2000" y="5292"/>
                    <a:pt x="2073" y="5224"/>
                    <a:pt x="2073" y="5120"/>
                  </a:cubicBezTo>
                  <a:lnTo>
                    <a:pt x="2073" y="2429"/>
                  </a:lnTo>
                  <a:cubicBezTo>
                    <a:pt x="2073" y="2239"/>
                    <a:pt x="1930" y="2072"/>
                    <a:pt x="1739" y="2072"/>
                  </a:cubicBezTo>
                  <a:lnTo>
                    <a:pt x="1382" y="2072"/>
                  </a:lnTo>
                  <a:lnTo>
                    <a:pt x="1382" y="1429"/>
                  </a:lnTo>
                  <a:cubicBezTo>
                    <a:pt x="1382" y="1310"/>
                    <a:pt x="1334" y="1215"/>
                    <a:pt x="1239" y="1143"/>
                  </a:cubicBezTo>
                  <a:lnTo>
                    <a:pt x="1239" y="477"/>
                  </a:lnTo>
                  <a:cubicBezTo>
                    <a:pt x="1239" y="215"/>
                    <a:pt x="1025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2647459" y="3849661"/>
              <a:ext cx="206884" cy="12850"/>
            </a:xfrm>
            <a:custGeom>
              <a:rect b="b" l="l" r="r" t="t"/>
              <a:pathLst>
                <a:path extrusionOk="0" h="358" w="5764">
                  <a:moveTo>
                    <a:pt x="191" y="1"/>
                  </a:moveTo>
                  <a:cubicBezTo>
                    <a:pt x="95" y="1"/>
                    <a:pt x="24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5549" y="358"/>
                  </a:lnTo>
                  <a:cubicBezTo>
                    <a:pt x="5644" y="358"/>
                    <a:pt x="5716" y="286"/>
                    <a:pt x="5739" y="215"/>
                  </a:cubicBezTo>
                  <a:cubicBezTo>
                    <a:pt x="5763" y="96"/>
                    <a:pt x="5668" y="1"/>
                    <a:pt x="5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2817557" y="3877012"/>
              <a:ext cx="36790" cy="13711"/>
            </a:xfrm>
            <a:custGeom>
              <a:rect b="b" l="l" r="r" t="t"/>
              <a:pathLst>
                <a:path extrusionOk="0" h="382" w="1025">
                  <a:moveTo>
                    <a:pt x="214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5" y="382"/>
                    <a:pt x="191" y="382"/>
                  </a:cubicBezTo>
                  <a:lnTo>
                    <a:pt x="810" y="382"/>
                  </a:lnTo>
                  <a:cubicBezTo>
                    <a:pt x="905" y="382"/>
                    <a:pt x="1000" y="310"/>
                    <a:pt x="1000" y="215"/>
                  </a:cubicBezTo>
                  <a:cubicBezTo>
                    <a:pt x="1024" y="96"/>
                    <a:pt x="929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2646597" y="3877012"/>
              <a:ext cx="154733" cy="13711"/>
            </a:xfrm>
            <a:custGeom>
              <a:rect b="b" l="l" r="r" t="t"/>
              <a:pathLst>
                <a:path extrusionOk="0" h="382" w="4311">
                  <a:moveTo>
                    <a:pt x="215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63"/>
                    <a:pt x="96" y="382"/>
                    <a:pt x="215" y="382"/>
                  </a:cubicBezTo>
                  <a:lnTo>
                    <a:pt x="4096" y="382"/>
                  </a:lnTo>
                  <a:cubicBezTo>
                    <a:pt x="4192" y="382"/>
                    <a:pt x="4287" y="310"/>
                    <a:pt x="4287" y="215"/>
                  </a:cubicBezTo>
                  <a:cubicBezTo>
                    <a:pt x="4311" y="96"/>
                    <a:pt x="4215" y="1"/>
                    <a:pt x="4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2648284" y="3749662"/>
              <a:ext cx="205197" cy="73544"/>
            </a:xfrm>
            <a:custGeom>
              <a:rect b="b" l="l" r="r" t="t"/>
              <a:pathLst>
                <a:path extrusionOk="0" h="2049" w="5717">
                  <a:moveTo>
                    <a:pt x="5359" y="358"/>
                  </a:moveTo>
                  <a:lnTo>
                    <a:pt x="5359" y="1667"/>
                  </a:lnTo>
                  <a:lnTo>
                    <a:pt x="358" y="1667"/>
                  </a:lnTo>
                  <a:lnTo>
                    <a:pt x="358" y="358"/>
                  </a:ln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691"/>
                  </a:lnTo>
                  <a:cubicBezTo>
                    <a:pt x="1" y="1882"/>
                    <a:pt x="144" y="2048"/>
                    <a:pt x="334" y="2048"/>
                  </a:cubicBezTo>
                  <a:lnTo>
                    <a:pt x="5383" y="2048"/>
                  </a:lnTo>
                  <a:cubicBezTo>
                    <a:pt x="5573" y="2048"/>
                    <a:pt x="5716" y="1882"/>
                    <a:pt x="5716" y="1691"/>
                  </a:cubicBezTo>
                  <a:lnTo>
                    <a:pt x="5716" y="334"/>
                  </a:lnTo>
                  <a:cubicBezTo>
                    <a:pt x="5716" y="143"/>
                    <a:pt x="5573" y="0"/>
                    <a:pt x="5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599577" y="3689828"/>
              <a:ext cx="331683" cy="448261"/>
            </a:xfrm>
            <a:custGeom>
              <a:rect b="b" l="l" r="r" t="t"/>
              <a:pathLst>
                <a:path extrusionOk="0" h="12489" w="9241">
                  <a:moveTo>
                    <a:pt x="7669" y="381"/>
                  </a:moveTo>
                  <a:cubicBezTo>
                    <a:pt x="7835" y="381"/>
                    <a:pt x="7978" y="500"/>
                    <a:pt x="7978" y="667"/>
                  </a:cubicBezTo>
                  <a:lnTo>
                    <a:pt x="7978" y="691"/>
                  </a:lnTo>
                  <a:lnTo>
                    <a:pt x="7978" y="10145"/>
                  </a:lnTo>
                  <a:cubicBezTo>
                    <a:pt x="7978" y="10217"/>
                    <a:pt x="7931" y="10264"/>
                    <a:pt x="7859" y="10264"/>
                  </a:cubicBezTo>
                  <a:lnTo>
                    <a:pt x="643" y="10264"/>
                  </a:lnTo>
                  <a:cubicBezTo>
                    <a:pt x="548" y="10264"/>
                    <a:pt x="453" y="10288"/>
                    <a:pt x="358" y="10336"/>
                  </a:cubicBezTo>
                  <a:lnTo>
                    <a:pt x="358" y="643"/>
                  </a:lnTo>
                  <a:cubicBezTo>
                    <a:pt x="358" y="500"/>
                    <a:pt x="477" y="381"/>
                    <a:pt x="643" y="381"/>
                  </a:cubicBezTo>
                  <a:close/>
                  <a:moveTo>
                    <a:pt x="2644" y="10622"/>
                  </a:moveTo>
                  <a:lnTo>
                    <a:pt x="2644" y="12003"/>
                  </a:lnTo>
                  <a:lnTo>
                    <a:pt x="2239" y="11717"/>
                  </a:lnTo>
                  <a:cubicBezTo>
                    <a:pt x="2191" y="11681"/>
                    <a:pt x="2138" y="11663"/>
                    <a:pt x="2084" y="11663"/>
                  </a:cubicBezTo>
                  <a:cubicBezTo>
                    <a:pt x="2031" y="11663"/>
                    <a:pt x="1977" y="11681"/>
                    <a:pt x="1929" y="11717"/>
                  </a:cubicBezTo>
                  <a:lnTo>
                    <a:pt x="1525" y="12003"/>
                  </a:lnTo>
                  <a:lnTo>
                    <a:pt x="1525" y="10622"/>
                  </a:lnTo>
                  <a:close/>
                  <a:moveTo>
                    <a:pt x="405" y="0"/>
                  </a:moveTo>
                  <a:cubicBezTo>
                    <a:pt x="191" y="0"/>
                    <a:pt x="0" y="191"/>
                    <a:pt x="0" y="429"/>
                  </a:cubicBezTo>
                  <a:lnTo>
                    <a:pt x="0" y="10931"/>
                  </a:lnTo>
                  <a:cubicBezTo>
                    <a:pt x="0" y="11193"/>
                    <a:pt x="167" y="11455"/>
                    <a:pt x="429" y="11550"/>
                  </a:cubicBezTo>
                  <a:lnTo>
                    <a:pt x="501" y="11550"/>
                  </a:lnTo>
                  <a:cubicBezTo>
                    <a:pt x="620" y="11550"/>
                    <a:pt x="715" y="11431"/>
                    <a:pt x="667" y="11265"/>
                  </a:cubicBezTo>
                  <a:cubicBezTo>
                    <a:pt x="643" y="11241"/>
                    <a:pt x="620" y="11217"/>
                    <a:pt x="572" y="11193"/>
                  </a:cubicBezTo>
                  <a:cubicBezTo>
                    <a:pt x="381" y="11145"/>
                    <a:pt x="262" y="10884"/>
                    <a:pt x="453" y="10693"/>
                  </a:cubicBezTo>
                  <a:cubicBezTo>
                    <a:pt x="477" y="10645"/>
                    <a:pt x="524" y="10622"/>
                    <a:pt x="596" y="10622"/>
                  </a:cubicBezTo>
                  <a:lnTo>
                    <a:pt x="1167" y="10622"/>
                  </a:lnTo>
                  <a:lnTo>
                    <a:pt x="1167" y="12241"/>
                  </a:lnTo>
                  <a:cubicBezTo>
                    <a:pt x="1167" y="12336"/>
                    <a:pt x="1215" y="12408"/>
                    <a:pt x="1286" y="12455"/>
                  </a:cubicBezTo>
                  <a:cubicBezTo>
                    <a:pt x="1334" y="12479"/>
                    <a:pt x="1382" y="12479"/>
                    <a:pt x="1406" y="12479"/>
                  </a:cubicBezTo>
                  <a:cubicBezTo>
                    <a:pt x="1453" y="12479"/>
                    <a:pt x="1525" y="12479"/>
                    <a:pt x="1548" y="12431"/>
                  </a:cubicBezTo>
                  <a:lnTo>
                    <a:pt x="2096" y="12074"/>
                  </a:lnTo>
                  <a:lnTo>
                    <a:pt x="2620" y="12431"/>
                  </a:lnTo>
                  <a:cubicBezTo>
                    <a:pt x="2659" y="12471"/>
                    <a:pt x="2713" y="12488"/>
                    <a:pt x="2765" y="12488"/>
                  </a:cubicBezTo>
                  <a:cubicBezTo>
                    <a:pt x="2808" y="12488"/>
                    <a:pt x="2850" y="12477"/>
                    <a:pt x="2882" y="12455"/>
                  </a:cubicBezTo>
                  <a:cubicBezTo>
                    <a:pt x="2977" y="12408"/>
                    <a:pt x="3025" y="12336"/>
                    <a:pt x="3001" y="12241"/>
                  </a:cubicBezTo>
                  <a:lnTo>
                    <a:pt x="3001" y="10669"/>
                  </a:lnTo>
                  <a:lnTo>
                    <a:pt x="7931" y="10669"/>
                  </a:lnTo>
                  <a:cubicBezTo>
                    <a:pt x="8145" y="10669"/>
                    <a:pt x="8359" y="10455"/>
                    <a:pt x="8359" y="10241"/>
                  </a:cubicBezTo>
                  <a:lnTo>
                    <a:pt x="8359" y="834"/>
                  </a:lnTo>
                  <a:lnTo>
                    <a:pt x="8621" y="834"/>
                  </a:lnTo>
                  <a:cubicBezTo>
                    <a:pt x="8764" y="834"/>
                    <a:pt x="8883" y="953"/>
                    <a:pt x="8883" y="1096"/>
                  </a:cubicBezTo>
                  <a:lnTo>
                    <a:pt x="8883" y="11145"/>
                  </a:lnTo>
                  <a:cubicBezTo>
                    <a:pt x="8883" y="11193"/>
                    <a:pt x="8859" y="11217"/>
                    <a:pt x="8812" y="11217"/>
                  </a:cubicBezTo>
                  <a:lnTo>
                    <a:pt x="3620" y="11217"/>
                  </a:lnTo>
                  <a:cubicBezTo>
                    <a:pt x="3620" y="11217"/>
                    <a:pt x="3596" y="11217"/>
                    <a:pt x="3596" y="11241"/>
                  </a:cubicBezTo>
                  <a:cubicBezTo>
                    <a:pt x="3430" y="11384"/>
                    <a:pt x="3549" y="11574"/>
                    <a:pt x="3692" y="11574"/>
                  </a:cubicBezTo>
                  <a:lnTo>
                    <a:pt x="9050" y="11574"/>
                  </a:lnTo>
                  <a:cubicBezTo>
                    <a:pt x="9169" y="11574"/>
                    <a:pt x="9240" y="11503"/>
                    <a:pt x="9240" y="11384"/>
                  </a:cubicBezTo>
                  <a:lnTo>
                    <a:pt x="9240" y="1143"/>
                  </a:lnTo>
                  <a:cubicBezTo>
                    <a:pt x="9240" y="762"/>
                    <a:pt x="8955" y="477"/>
                    <a:pt x="8574" y="477"/>
                  </a:cubicBezTo>
                  <a:lnTo>
                    <a:pt x="8336" y="477"/>
                  </a:lnTo>
                  <a:cubicBezTo>
                    <a:pt x="8240" y="191"/>
                    <a:pt x="7978" y="0"/>
                    <a:pt x="7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30" name="Google Shape;330;p39"/>
          <p:cNvGrpSpPr/>
          <p:nvPr/>
        </p:nvGrpSpPr>
        <p:grpSpPr>
          <a:xfrm>
            <a:off x="1452904" y="2441534"/>
            <a:ext cx="441119" cy="447938"/>
            <a:chOff x="2592721" y="3017115"/>
            <a:chExt cx="441119" cy="447938"/>
          </a:xfrm>
        </p:grpSpPr>
        <p:sp>
          <p:nvSpPr>
            <p:cNvPr id="331" name="Google Shape;331;p39"/>
            <p:cNvSpPr/>
            <p:nvPr/>
          </p:nvSpPr>
          <p:spPr>
            <a:xfrm>
              <a:off x="2592721" y="3017115"/>
              <a:ext cx="441119" cy="447938"/>
            </a:xfrm>
            <a:custGeom>
              <a:rect b="b" l="l" r="r" t="t"/>
              <a:pathLst>
                <a:path extrusionOk="0" h="12480" w="12290">
                  <a:moveTo>
                    <a:pt x="8169" y="2382"/>
                  </a:moveTo>
                  <a:lnTo>
                    <a:pt x="8169" y="2691"/>
                  </a:lnTo>
                  <a:cubicBezTo>
                    <a:pt x="8169" y="2715"/>
                    <a:pt x="8145" y="2739"/>
                    <a:pt x="8145" y="2739"/>
                  </a:cubicBezTo>
                  <a:cubicBezTo>
                    <a:pt x="8145" y="2763"/>
                    <a:pt x="8122" y="2763"/>
                    <a:pt x="8122" y="2763"/>
                  </a:cubicBezTo>
                  <a:lnTo>
                    <a:pt x="8098" y="2763"/>
                  </a:lnTo>
                  <a:cubicBezTo>
                    <a:pt x="8074" y="2763"/>
                    <a:pt x="8074" y="2787"/>
                    <a:pt x="8050" y="2787"/>
                  </a:cubicBezTo>
                  <a:lnTo>
                    <a:pt x="8003" y="2787"/>
                  </a:lnTo>
                  <a:cubicBezTo>
                    <a:pt x="7979" y="2811"/>
                    <a:pt x="7931" y="2834"/>
                    <a:pt x="7907" y="2834"/>
                  </a:cubicBezTo>
                  <a:lnTo>
                    <a:pt x="7907" y="2382"/>
                  </a:lnTo>
                  <a:close/>
                  <a:moveTo>
                    <a:pt x="4145" y="762"/>
                  </a:moveTo>
                  <a:cubicBezTo>
                    <a:pt x="4168" y="786"/>
                    <a:pt x="4168" y="810"/>
                    <a:pt x="4192" y="834"/>
                  </a:cubicBezTo>
                  <a:cubicBezTo>
                    <a:pt x="4192" y="834"/>
                    <a:pt x="4192" y="858"/>
                    <a:pt x="4192" y="858"/>
                  </a:cubicBezTo>
                  <a:cubicBezTo>
                    <a:pt x="4192" y="882"/>
                    <a:pt x="4216" y="882"/>
                    <a:pt x="4216" y="905"/>
                  </a:cubicBezTo>
                  <a:cubicBezTo>
                    <a:pt x="4216" y="905"/>
                    <a:pt x="4216" y="929"/>
                    <a:pt x="4240" y="929"/>
                  </a:cubicBezTo>
                  <a:cubicBezTo>
                    <a:pt x="4240" y="953"/>
                    <a:pt x="4240" y="977"/>
                    <a:pt x="4264" y="977"/>
                  </a:cubicBezTo>
                  <a:cubicBezTo>
                    <a:pt x="4264" y="1001"/>
                    <a:pt x="4264" y="1001"/>
                    <a:pt x="4264" y="1001"/>
                  </a:cubicBezTo>
                  <a:cubicBezTo>
                    <a:pt x="4288" y="1024"/>
                    <a:pt x="4288" y="1048"/>
                    <a:pt x="4311" y="1072"/>
                  </a:cubicBezTo>
                  <a:cubicBezTo>
                    <a:pt x="4311" y="1096"/>
                    <a:pt x="4335" y="1120"/>
                    <a:pt x="4335" y="1144"/>
                  </a:cubicBezTo>
                  <a:cubicBezTo>
                    <a:pt x="4359" y="1144"/>
                    <a:pt x="4359" y="1167"/>
                    <a:pt x="4359" y="1167"/>
                  </a:cubicBezTo>
                  <a:cubicBezTo>
                    <a:pt x="4359" y="1191"/>
                    <a:pt x="4383" y="1215"/>
                    <a:pt x="4383" y="1215"/>
                  </a:cubicBezTo>
                  <a:cubicBezTo>
                    <a:pt x="4407" y="1239"/>
                    <a:pt x="4407" y="1239"/>
                    <a:pt x="4407" y="1239"/>
                  </a:cubicBezTo>
                  <a:cubicBezTo>
                    <a:pt x="4407" y="1263"/>
                    <a:pt x="4430" y="1286"/>
                    <a:pt x="4454" y="1310"/>
                  </a:cubicBezTo>
                  <a:cubicBezTo>
                    <a:pt x="4454" y="1310"/>
                    <a:pt x="4454" y="1310"/>
                    <a:pt x="4454" y="1334"/>
                  </a:cubicBezTo>
                  <a:cubicBezTo>
                    <a:pt x="4478" y="1358"/>
                    <a:pt x="4478" y="1382"/>
                    <a:pt x="4502" y="1405"/>
                  </a:cubicBezTo>
                  <a:cubicBezTo>
                    <a:pt x="4240" y="1548"/>
                    <a:pt x="4049" y="1858"/>
                    <a:pt x="4049" y="2191"/>
                  </a:cubicBezTo>
                  <a:lnTo>
                    <a:pt x="4049" y="2858"/>
                  </a:lnTo>
                  <a:cubicBezTo>
                    <a:pt x="4002" y="2834"/>
                    <a:pt x="3978" y="2811"/>
                    <a:pt x="3930" y="2811"/>
                  </a:cubicBezTo>
                  <a:cubicBezTo>
                    <a:pt x="3930" y="2811"/>
                    <a:pt x="3907" y="2787"/>
                    <a:pt x="3883" y="2787"/>
                  </a:cubicBezTo>
                  <a:lnTo>
                    <a:pt x="3835" y="2787"/>
                  </a:lnTo>
                  <a:cubicBezTo>
                    <a:pt x="3835" y="2787"/>
                    <a:pt x="3835" y="2787"/>
                    <a:pt x="3835" y="2763"/>
                  </a:cubicBezTo>
                  <a:lnTo>
                    <a:pt x="3811" y="2763"/>
                  </a:lnTo>
                  <a:cubicBezTo>
                    <a:pt x="3787" y="2739"/>
                    <a:pt x="3787" y="2715"/>
                    <a:pt x="3787" y="2691"/>
                  </a:cubicBezTo>
                  <a:lnTo>
                    <a:pt x="3787" y="1691"/>
                  </a:lnTo>
                  <a:cubicBezTo>
                    <a:pt x="3787" y="1358"/>
                    <a:pt x="3907" y="1024"/>
                    <a:pt x="4145" y="762"/>
                  </a:cubicBezTo>
                  <a:close/>
                  <a:moveTo>
                    <a:pt x="3645" y="3072"/>
                  </a:moveTo>
                  <a:cubicBezTo>
                    <a:pt x="3645" y="3096"/>
                    <a:pt x="3668" y="3096"/>
                    <a:pt x="3668" y="3096"/>
                  </a:cubicBezTo>
                  <a:lnTo>
                    <a:pt x="3692" y="3096"/>
                  </a:lnTo>
                  <a:cubicBezTo>
                    <a:pt x="3716" y="3096"/>
                    <a:pt x="3716" y="3120"/>
                    <a:pt x="3716" y="3120"/>
                  </a:cubicBezTo>
                  <a:lnTo>
                    <a:pt x="3764" y="3120"/>
                  </a:lnTo>
                  <a:lnTo>
                    <a:pt x="3764" y="3930"/>
                  </a:lnTo>
                  <a:lnTo>
                    <a:pt x="3692" y="3930"/>
                  </a:lnTo>
                  <a:cubicBezTo>
                    <a:pt x="3668" y="3906"/>
                    <a:pt x="3645" y="3906"/>
                    <a:pt x="3645" y="3835"/>
                  </a:cubicBezTo>
                  <a:lnTo>
                    <a:pt x="3525" y="3287"/>
                  </a:lnTo>
                  <a:cubicBezTo>
                    <a:pt x="3525" y="3215"/>
                    <a:pt x="3549" y="3120"/>
                    <a:pt x="3597" y="3072"/>
                  </a:cubicBezTo>
                  <a:close/>
                  <a:moveTo>
                    <a:pt x="8336" y="3072"/>
                  </a:moveTo>
                  <a:cubicBezTo>
                    <a:pt x="8407" y="3120"/>
                    <a:pt x="8431" y="3192"/>
                    <a:pt x="8407" y="3287"/>
                  </a:cubicBezTo>
                  <a:lnTo>
                    <a:pt x="8312" y="3835"/>
                  </a:lnTo>
                  <a:cubicBezTo>
                    <a:pt x="8288" y="3906"/>
                    <a:pt x="8265" y="3906"/>
                    <a:pt x="8265" y="3930"/>
                  </a:cubicBezTo>
                  <a:lnTo>
                    <a:pt x="8193" y="3930"/>
                  </a:lnTo>
                  <a:lnTo>
                    <a:pt x="8193" y="3120"/>
                  </a:lnTo>
                  <a:cubicBezTo>
                    <a:pt x="8217" y="3120"/>
                    <a:pt x="8217" y="3120"/>
                    <a:pt x="8241" y="3096"/>
                  </a:cubicBezTo>
                  <a:lnTo>
                    <a:pt x="8288" y="3096"/>
                  </a:lnTo>
                  <a:cubicBezTo>
                    <a:pt x="8288" y="3096"/>
                    <a:pt x="8288" y="3072"/>
                    <a:pt x="8288" y="3072"/>
                  </a:cubicBezTo>
                  <a:close/>
                  <a:moveTo>
                    <a:pt x="4764" y="1691"/>
                  </a:moveTo>
                  <a:cubicBezTo>
                    <a:pt x="5192" y="2144"/>
                    <a:pt x="5693" y="2382"/>
                    <a:pt x="6264" y="2382"/>
                  </a:cubicBezTo>
                  <a:lnTo>
                    <a:pt x="7526" y="2382"/>
                  </a:lnTo>
                  <a:lnTo>
                    <a:pt x="7526" y="3049"/>
                  </a:lnTo>
                  <a:cubicBezTo>
                    <a:pt x="7526" y="3144"/>
                    <a:pt x="7574" y="3215"/>
                    <a:pt x="7622" y="3263"/>
                  </a:cubicBezTo>
                  <a:cubicBezTo>
                    <a:pt x="7669" y="3287"/>
                    <a:pt x="7741" y="3311"/>
                    <a:pt x="7788" y="3311"/>
                  </a:cubicBezTo>
                  <a:lnTo>
                    <a:pt x="7812" y="3311"/>
                  </a:lnTo>
                  <a:lnTo>
                    <a:pt x="7812" y="4501"/>
                  </a:lnTo>
                  <a:cubicBezTo>
                    <a:pt x="7812" y="5001"/>
                    <a:pt x="7455" y="5359"/>
                    <a:pt x="7121" y="5692"/>
                  </a:cubicBezTo>
                  <a:lnTo>
                    <a:pt x="7098" y="5716"/>
                  </a:lnTo>
                  <a:cubicBezTo>
                    <a:pt x="7050" y="5764"/>
                    <a:pt x="7002" y="5811"/>
                    <a:pt x="6955" y="5859"/>
                  </a:cubicBezTo>
                  <a:cubicBezTo>
                    <a:pt x="6693" y="6097"/>
                    <a:pt x="6407" y="6311"/>
                    <a:pt x="5978" y="6335"/>
                  </a:cubicBezTo>
                  <a:cubicBezTo>
                    <a:pt x="5526" y="6311"/>
                    <a:pt x="5216" y="6073"/>
                    <a:pt x="4954" y="5835"/>
                  </a:cubicBezTo>
                  <a:cubicBezTo>
                    <a:pt x="4907" y="5787"/>
                    <a:pt x="4883" y="5740"/>
                    <a:pt x="4835" y="5716"/>
                  </a:cubicBezTo>
                  <a:lnTo>
                    <a:pt x="4811" y="5692"/>
                  </a:lnTo>
                  <a:cubicBezTo>
                    <a:pt x="4502" y="5359"/>
                    <a:pt x="4121" y="5001"/>
                    <a:pt x="4121" y="4501"/>
                  </a:cubicBezTo>
                  <a:lnTo>
                    <a:pt x="4121" y="3311"/>
                  </a:lnTo>
                  <a:lnTo>
                    <a:pt x="4145" y="3311"/>
                  </a:lnTo>
                  <a:cubicBezTo>
                    <a:pt x="4192" y="3311"/>
                    <a:pt x="4264" y="3311"/>
                    <a:pt x="4288" y="3263"/>
                  </a:cubicBezTo>
                  <a:cubicBezTo>
                    <a:pt x="4383" y="3215"/>
                    <a:pt x="4407" y="3144"/>
                    <a:pt x="4407" y="3049"/>
                  </a:cubicBezTo>
                  <a:lnTo>
                    <a:pt x="4407" y="2168"/>
                  </a:lnTo>
                  <a:cubicBezTo>
                    <a:pt x="4407" y="1953"/>
                    <a:pt x="4549" y="1763"/>
                    <a:pt x="4740" y="1691"/>
                  </a:cubicBezTo>
                  <a:close/>
                  <a:moveTo>
                    <a:pt x="5002" y="6335"/>
                  </a:moveTo>
                  <a:cubicBezTo>
                    <a:pt x="5240" y="6526"/>
                    <a:pt x="5550" y="6668"/>
                    <a:pt x="5955" y="6668"/>
                  </a:cubicBezTo>
                  <a:cubicBezTo>
                    <a:pt x="6359" y="6668"/>
                    <a:pt x="6645" y="6526"/>
                    <a:pt x="6907" y="6359"/>
                  </a:cubicBezTo>
                  <a:lnTo>
                    <a:pt x="6907" y="6668"/>
                  </a:lnTo>
                  <a:cubicBezTo>
                    <a:pt x="6907" y="6859"/>
                    <a:pt x="6979" y="7026"/>
                    <a:pt x="7121" y="7145"/>
                  </a:cubicBezTo>
                  <a:cubicBezTo>
                    <a:pt x="6764" y="7359"/>
                    <a:pt x="6383" y="7478"/>
                    <a:pt x="5955" y="7502"/>
                  </a:cubicBezTo>
                  <a:cubicBezTo>
                    <a:pt x="5526" y="7478"/>
                    <a:pt x="5145" y="7359"/>
                    <a:pt x="4788" y="7121"/>
                  </a:cubicBezTo>
                  <a:cubicBezTo>
                    <a:pt x="4907" y="7026"/>
                    <a:pt x="5002" y="6859"/>
                    <a:pt x="5002" y="6668"/>
                  </a:cubicBezTo>
                  <a:lnTo>
                    <a:pt x="5002" y="6335"/>
                  </a:lnTo>
                  <a:close/>
                  <a:moveTo>
                    <a:pt x="4311" y="7311"/>
                  </a:moveTo>
                  <a:cubicBezTo>
                    <a:pt x="4335" y="7311"/>
                    <a:pt x="4383" y="7335"/>
                    <a:pt x="4407" y="7335"/>
                  </a:cubicBezTo>
                  <a:cubicBezTo>
                    <a:pt x="4430" y="7335"/>
                    <a:pt x="4454" y="7335"/>
                    <a:pt x="4454" y="7359"/>
                  </a:cubicBezTo>
                  <a:cubicBezTo>
                    <a:pt x="4478" y="7359"/>
                    <a:pt x="4502" y="7383"/>
                    <a:pt x="4526" y="7383"/>
                  </a:cubicBezTo>
                  <a:cubicBezTo>
                    <a:pt x="4811" y="7597"/>
                    <a:pt x="5121" y="7740"/>
                    <a:pt x="5454" y="7812"/>
                  </a:cubicBezTo>
                  <a:lnTo>
                    <a:pt x="4883" y="8216"/>
                  </a:lnTo>
                  <a:cubicBezTo>
                    <a:pt x="4845" y="8245"/>
                    <a:pt x="4804" y="8258"/>
                    <a:pt x="4763" y="8258"/>
                  </a:cubicBezTo>
                  <a:cubicBezTo>
                    <a:pt x="4701" y="8258"/>
                    <a:pt x="4640" y="8226"/>
                    <a:pt x="4597" y="8169"/>
                  </a:cubicBezTo>
                  <a:lnTo>
                    <a:pt x="3930" y="7407"/>
                  </a:lnTo>
                  <a:lnTo>
                    <a:pt x="4264" y="7335"/>
                  </a:lnTo>
                  <a:lnTo>
                    <a:pt x="4288" y="7335"/>
                  </a:lnTo>
                  <a:cubicBezTo>
                    <a:pt x="4311" y="7311"/>
                    <a:pt x="4311" y="7311"/>
                    <a:pt x="4311" y="7311"/>
                  </a:cubicBezTo>
                  <a:close/>
                  <a:moveTo>
                    <a:pt x="7622" y="7311"/>
                  </a:moveTo>
                  <a:cubicBezTo>
                    <a:pt x="7622" y="7311"/>
                    <a:pt x="7622" y="7311"/>
                    <a:pt x="7645" y="7335"/>
                  </a:cubicBezTo>
                  <a:lnTo>
                    <a:pt x="7669" y="7335"/>
                  </a:lnTo>
                  <a:lnTo>
                    <a:pt x="8003" y="7407"/>
                  </a:lnTo>
                  <a:lnTo>
                    <a:pt x="7336" y="8169"/>
                  </a:lnTo>
                  <a:cubicBezTo>
                    <a:pt x="7293" y="8226"/>
                    <a:pt x="7232" y="8258"/>
                    <a:pt x="7169" y="8258"/>
                  </a:cubicBezTo>
                  <a:cubicBezTo>
                    <a:pt x="7129" y="8258"/>
                    <a:pt x="7088" y="8245"/>
                    <a:pt x="7050" y="8216"/>
                  </a:cubicBezTo>
                  <a:lnTo>
                    <a:pt x="6478" y="7812"/>
                  </a:lnTo>
                  <a:cubicBezTo>
                    <a:pt x="6645" y="7788"/>
                    <a:pt x="6812" y="7716"/>
                    <a:pt x="6979" y="7645"/>
                  </a:cubicBezTo>
                  <a:cubicBezTo>
                    <a:pt x="7002" y="7645"/>
                    <a:pt x="7026" y="7621"/>
                    <a:pt x="7050" y="7621"/>
                  </a:cubicBezTo>
                  <a:cubicBezTo>
                    <a:pt x="7074" y="7597"/>
                    <a:pt x="7074" y="7597"/>
                    <a:pt x="7098" y="7573"/>
                  </a:cubicBezTo>
                  <a:cubicBezTo>
                    <a:pt x="7217" y="7526"/>
                    <a:pt x="7312" y="7454"/>
                    <a:pt x="7407" y="7383"/>
                  </a:cubicBezTo>
                  <a:lnTo>
                    <a:pt x="7431" y="7383"/>
                  </a:lnTo>
                  <a:cubicBezTo>
                    <a:pt x="7431" y="7359"/>
                    <a:pt x="7431" y="7359"/>
                    <a:pt x="7455" y="7359"/>
                  </a:cubicBezTo>
                  <a:lnTo>
                    <a:pt x="7479" y="7359"/>
                  </a:lnTo>
                  <a:lnTo>
                    <a:pt x="7479" y="7335"/>
                  </a:lnTo>
                  <a:lnTo>
                    <a:pt x="7550" y="7335"/>
                  </a:lnTo>
                  <a:cubicBezTo>
                    <a:pt x="7574" y="7335"/>
                    <a:pt x="7574" y="7335"/>
                    <a:pt x="7574" y="7311"/>
                  </a:cubicBezTo>
                  <a:close/>
                  <a:moveTo>
                    <a:pt x="8407" y="7502"/>
                  </a:moveTo>
                  <a:lnTo>
                    <a:pt x="9217" y="7716"/>
                  </a:lnTo>
                  <a:lnTo>
                    <a:pt x="9265" y="8645"/>
                  </a:lnTo>
                  <a:cubicBezTo>
                    <a:pt x="9114" y="8581"/>
                    <a:pt x="8635" y="8400"/>
                    <a:pt x="7879" y="8400"/>
                  </a:cubicBezTo>
                  <a:cubicBezTo>
                    <a:pt x="7796" y="8400"/>
                    <a:pt x="7711" y="8402"/>
                    <a:pt x="7622" y="8407"/>
                  </a:cubicBezTo>
                  <a:lnTo>
                    <a:pt x="8407" y="7502"/>
                  </a:lnTo>
                  <a:close/>
                  <a:moveTo>
                    <a:pt x="9574" y="7812"/>
                  </a:moveTo>
                  <a:lnTo>
                    <a:pt x="10170" y="7954"/>
                  </a:lnTo>
                  <a:cubicBezTo>
                    <a:pt x="10455" y="8026"/>
                    <a:pt x="10694" y="8193"/>
                    <a:pt x="10860" y="8407"/>
                  </a:cubicBezTo>
                  <a:cubicBezTo>
                    <a:pt x="10241" y="8455"/>
                    <a:pt x="9836" y="8597"/>
                    <a:pt x="9717" y="8645"/>
                  </a:cubicBezTo>
                  <a:lnTo>
                    <a:pt x="9646" y="8645"/>
                  </a:lnTo>
                  <a:lnTo>
                    <a:pt x="9574" y="7812"/>
                  </a:lnTo>
                  <a:close/>
                  <a:moveTo>
                    <a:pt x="7875" y="8770"/>
                  </a:moveTo>
                  <a:cubicBezTo>
                    <a:pt x="8468" y="8770"/>
                    <a:pt x="8863" y="8887"/>
                    <a:pt x="9050" y="8955"/>
                  </a:cubicBezTo>
                  <a:lnTo>
                    <a:pt x="9050" y="12027"/>
                  </a:lnTo>
                  <a:cubicBezTo>
                    <a:pt x="8794" y="11946"/>
                    <a:pt x="8407" y="11866"/>
                    <a:pt x="7897" y="11866"/>
                  </a:cubicBezTo>
                  <a:cubicBezTo>
                    <a:pt x="7651" y="11866"/>
                    <a:pt x="7376" y="11885"/>
                    <a:pt x="7074" y="11931"/>
                  </a:cubicBezTo>
                  <a:lnTo>
                    <a:pt x="7074" y="8836"/>
                  </a:lnTo>
                  <a:cubicBezTo>
                    <a:pt x="7372" y="8788"/>
                    <a:pt x="7639" y="8770"/>
                    <a:pt x="7875" y="8770"/>
                  </a:cubicBezTo>
                  <a:close/>
                  <a:moveTo>
                    <a:pt x="11118" y="8770"/>
                  </a:moveTo>
                  <a:cubicBezTo>
                    <a:pt x="11352" y="8770"/>
                    <a:pt x="11617" y="8788"/>
                    <a:pt x="11908" y="8836"/>
                  </a:cubicBezTo>
                  <a:lnTo>
                    <a:pt x="11908" y="11908"/>
                  </a:lnTo>
                  <a:lnTo>
                    <a:pt x="11741" y="11908"/>
                  </a:lnTo>
                  <a:cubicBezTo>
                    <a:pt x="11694" y="11884"/>
                    <a:pt x="11670" y="11884"/>
                    <a:pt x="11646" y="11884"/>
                  </a:cubicBezTo>
                  <a:lnTo>
                    <a:pt x="11432" y="11884"/>
                  </a:lnTo>
                  <a:cubicBezTo>
                    <a:pt x="11408" y="11860"/>
                    <a:pt x="11360" y="11860"/>
                    <a:pt x="11337" y="11860"/>
                  </a:cubicBezTo>
                  <a:lnTo>
                    <a:pt x="10860" y="11860"/>
                  </a:lnTo>
                  <a:cubicBezTo>
                    <a:pt x="10860" y="11884"/>
                    <a:pt x="10837" y="11884"/>
                    <a:pt x="10813" y="11884"/>
                  </a:cubicBezTo>
                  <a:lnTo>
                    <a:pt x="10646" y="11884"/>
                  </a:lnTo>
                  <a:cubicBezTo>
                    <a:pt x="10622" y="11884"/>
                    <a:pt x="10598" y="11884"/>
                    <a:pt x="10575" y="11908"/>
                  </a:cubicBezTo>
                  <a:lnTo>
                    <a:pt x="10432" y="11908"/>
                  </a:lnTo>
                  <a:cubicBezTo>
                    <a:pt x="10241" y="11955"/>
                    <a:pt x="10074" y="11979"/>
                    <a:pt x="9955" y="12027"/>
                  </a:cubicBezTo>
                  <a:lnTo>
                    <a:pt x="9955" y="8955"/>
                  </a:lnTo>
                  <a:cubicBezTo>
                    <a:pt x="10126" y="8887"/>
                    <a:pt x="10528" y="8770"/>
                    <a:pt x="11118" y="8770"/>
                  </a:cubicBezTo>
                  <a:close/>
                  <a:moveTo>
                    <a:pt x="3549" y="7502"/>
                  </a:moveTo>
                  <a:lnTo>
                    <a:pt x="4335" y="8407"/>
                  </a:lnTo>
                  <a:cubicBezTo>
                    <a:pt x="4454" y="8550"/>
                    <a:pt x="4597" y="8621"/>
                    <a:pt x="4764" y="8621"/>
                  </a:cubicBezTo>
                  <a:cubicBezTo>
                    <a:pt x="4883" y="8621"/>
                    <a:pt x="5002" y="8574"/>
                    <a:pt x="5097" y="8526"/>
                  </a:cubicBezTo>
                  <a:lnTo>
                    <a:pt x="5978" y="7907"/>
                  </a:lnTo>
                  <a:lnTo>
                    <a:pt x="6836" y="8502"/>
                  </a:lnTo>
                  <a:cubicBezTo>
                    <a:pt x="6764" y="8550"/>
                    <a:pt x="6693" y="8645"/>
                    <a:pt x="6693" y="8740"/>
                  </a:cubicBezTo>
                  <a:lnTo>
                    <a:pt x="6693" y="12051"/>
                  </a:lnTo>
                  <a:cubicBezTo>
                    <a:pt x="6693" y="12074"/>
                    <a:pt x="6717" y="12098"/>
                    <a:pt x="6717" y="12122"/>
                  </a:cubicBezTo>
                  <a:lnTo>
                    <a:pt x="2478" y="12122"/>
                  </a:lnTo>
                  <a:lnTo>
                    <a:pt x="2716" y="7716"/>
                  </a:lnTo>
                  <a:lnTo>
                    <a:pt x="3097" y="7621"/>
                  </a:lnTo>
                  <a:lnTo>
                    <a:pt x="3549" y="7502"/>
                  </a:lnTo>
                  <a:close/>
                  <a:moveTo>
                    <a:pt x="9574" y="9026"/>
                  </a:moveTo>
                  <a:lnTo>
                    <a:pt x="9574" y="12122"/>
                  </a:lnTo>
                  <a:lnTo>
                    <a:pt x="9408" y="12122"/>
                  </a:lnTo>
                  <a:lnTo>
                    <a:pt x="9408" y="9026"/>
                  </a:lnTo>
                  <a:close/>
                  <a:moveTo>
                    <a:pt x="5097" y="0"/>
                  </a:moveTo>
                  <a:cubicBezTo>
                    <a:pt x="4740" y="0"/>
                    <a:pt x="4407" y="120"/>
                    <a:pt x="4121" y="310"/>
                  </a:cubicBezTo>
                  <a:lnTo>
                    <a:pt x="4097" y="310"/>
                  </a:lnTo>
                  <a:cubicBezTo>
                    <a:pt x="3668" y="620"/>
                    <a:pt x="3406" y="1144"/>
                    <a:pt x="3406" y="1691"/>
                  </a:cubicBezTo>
                  <a:lnTo>
                    <a:pt x="3406" y="2691"/>
                  </a:lnTo>
                  <a:cubicBezTo>
                    <a:pt x="3406" y="2715"/>
                    <a:pt x="3406" y="2739"/>
                    <a:pt x="3406" y="2763"/>
                  </a:cubicBezTo>
                  <a:cubicBezTo>
                    <a:pt x="3406" y="2787"/>
                    <a:pt x="3383" y="2787"/>
                    <a:pt x="3383" y="2787"/>
                  </a:cubicBezTo>
                  <a:cubicBezTo>
                    <a:pt x="3216" y="2930"/>
                    <a:pt x="3144" y="3144"/>
                    <a:pt x="3168" y="3358"/>
                  </a:cubicBezTo>
                  <a:lnTo>
                    <a:pt x="3264" y="3906"/>
                  </a:lnTo>
                  <a:cubicBezTo>
                    <a:pt x="3311" y="4097"/>
                    <a:pt x="3406" y="4192"/>
                    <a:pt x="3478" y="4239"/>
                  </a:cubicBezTo>
                  <a:cubicBezTo>
                    <a:pt x="3573" y="4287"/>
                    <a:pt x="3764" y="4311"/>
                    <a:pt x="3764" y="4311"/>
                  </a:cubicBezTo>
                  <a:lnTo>
                    <a:pt x="3764" y="4501"/>
                  </a:lnTo>
                  <a:cubicBezTo>
                    <a:pt x="3764" y="5168"/>
                    <a:pt x="4216" y="5597"/>
                    <a:pt x="4573" y="5954"/>
                  </a:cubicBezTo>
                  <a:lnTo>
                    <a:pt x="4597" y="5978"/>
                  </a:lnTo>
                  <a:cubicBezTo>
                    <a:pt x="4621" y="5978"/>
                    <a:pt x="4645" y="6002"/>
                    <a:pt x="4645" y="6025"/>
                  </a:cubicBezTo>
                  <a:lnTo>
                    <a:pt x="4645" y="6692"/>
                  </a:lnTo>
                  <a:cubicBezTo>
                    <a:pt x="4645" y="6788"/>
                    <a:pt x="4573" y="6907"/>
                    <a:pt x="4454" y="6930"/>
                  </a:cubicBezTo>
                  <a:lnTo>
                    <a:pt x="4264" y="6954"/>
                  </a:lnTo>
                  <a:lnTo>
                    <a:pt x="4240" y="6954"/>
                  </a:lnTo>
                  <a:cubicBezTo>
                    <a:pt x="4216" y="6954"/>
                    <a:pt x="4192" y="6978"/>
                    <a:pt x="4168" y="6978"/>
                  </a:cubicBezTo>
                  <a:lnTo>
                    <a:pt x="1644" y="7597"/>
                  </a:lnTo>
                  <a:cubicBezTo>
                    <a:pt x="1049" y="7740"/>
                    <a:pt x="596" y="8193"/>
                    <a:pt x="453" y="8788"/>
                  </a:cubicBezTo>
                  <a:lnTo>
                    <a:pt x="311" y="9717"/>
                  </a:lnTo>
                  <a:cubicBezTo>
                    <a:pt x="311" y="9812"/>
                    <a:pt x="382" y="9907"/>
                    <a:pt x="477" y="9907"/>
                  </a:cubicBezTo>
                  <a:lnTo>
                    <a:pt x="501" y="9907"/>
                  </a:lnTo>
                  <a:cubicBezTo>
                    <a:pt x="596" y="9907"/>
                    <a:pt x="668" y="9860"/>
                    <a:pt x="692" y="9764"/>
                  </a:cubicBezTo>
                  <a:lnTo>
                    <a:pt x="811" y="8859"/>
                  </a:lnTo>
                  <a:cubicBezTo>
                    <a:pt x="930" y="8407"/>
                    <a:pt x="1287" y="8074"/>
                    <a:pt x="1739" y="7954"/>
                  </a:cubicBezTo>
                  <a:lnTo>
                    <a:pt x="2335" y="7812"/>
                  </a:lnTo>
                  <a:lnTo>
                    <a:pt x="2073" y="12122"/>
                  </a:lnTo>
                  <a:lnTo>
                    <a:pt x="477" y="12122"/>
                  </a:lnTo>
                  <a:cubicBezTo>
                    <a:pt x="453" y="12122"/>
                    <a:pt x="430" y="12098"/>
                    <a:pt x="406" y="12074"/>
                  </a:cubicBezTo>
                  <a:cubicBezTo>
                    <a:pt x="406" y="12074"/>
                    <a:pt x="382" y="12051"/>
                    <a:pt x="382" y="12003"/>
                  </a:cubicBezTo>
                  <a:lnTo>
                    <a:pt x="596" y="10598"/>
                  </a:lnTo>
                  <a:cubicBezTo>
                    <a:pt x="596" y="10503"/>
                    <a:pt x="525" y="10407"/>
                    <a:pt x="430" y="10407"/>
                  </a:cubicBezTo>
                  <a:cubicBezTo>
                    <a:pt x="417" y="10404"/>
                    <a:pt x="405" y="10403"/>
                    <a:pt x="392" y="10403"/>
                  </a:cubicBezTo>
                  <a:cubicBezTo>
                    <a:pt x="311" y="10403"/>
                    <a:pt x="239" y="10467"/>
                    <a:pt x="239" y="10550"/>
                  </a:cubicBezTo>
                  <a:lnTo>
                    <a:pt x="25" y="11955"/>
                  </a:lnTo>
                  <a:cubicBezTo>
                    <a:pt x="1" y="12074"/>
                    <a:pt x="49" y="12217"/>
                    <a:pt x="120" y="12312"/>
                  </a:cubicBezTo>
                  <a:cubicBezTo>
                    <a:pt x="215" y="12432"/>
                    <a:pt x="334" y="12479"/>
                    <a:pt x="477" y="12479"/>
                  </a:cubicBezTo>
                  <a:lnTo>
                    <a:pt x="11456" y="12479"/>
                  </a:lnTo>
                  <a:cubicBezTo>
                    <a:pt x="11599" y="12479"/>
                    <a:pt x="11741" y="12408"/>
                    <a:pt x="11837" y="12289"/>
                  </a:cubicBezTo>
                  <a:lnTo>
                    <a:pt x="11980" y="12289"/>
                  </a:lnTo>
                  <a:cubicBezTo>
                    <a:pt x="11999" y="12295"/>
                    <a:pt x="12020" y="12298"/>
                    <a:pt x="12041" y="12298"/>
                  </a:cubicBezTo>
                  <a:cubicBezTo>
                    <a:pt x="12099" y="12298"/>
                    <a:pt x="12159" y="12276"/>
                    <a:pt x="12194" y="12241"/>
                  </a:cubicBezTo>
                  <a:cubicBezTo>
                    <a:pt x="12242" y="12193"/>
                    <a:pt x="12289" y="12122"/>
                    <a:pt x="12289" y="12051"/>
                  </a:cubicBezTo>
                  <a:lnTo>
                    <a:pt x="12289" y="8740"/>
                  </a:lnTo>
                  <a:cubicBezTo>
                    <a:pt x="12289" y="8621"/>
                    <a:pt x="12194" y="8502"/>
                    <a:pt x="12075" y="8478"/>
                  </a:cubicBezTo>
                  <a:cubicBezTo>
                    <a:pt x="11789" y="8431"/>
                    <a:pt x="11527" y="8407"/>
                    <a:pt x="11289" y="8407"/>
                  </a:cubicBezTo>
                  <a:cubicBezTo>
                    <a:pt x="11075" y="8002"/>
                    <a:pt x="10694" y="7716"/>
                    <a:pt x="10265" y="7597"/>
                  </a:cubicBezTo>
                  <a:lnTo>
                    <a:pt x="7764" y="6978"/>
                  </a:lnTo>
                  <a:cubicBezTo>
                    <a:pt x="7764" y="6978"/>
                    <a:pt x="7741" y="6978"/>
                    <a:pt x="7741" y="6954"/>
                  </a:cubicBezTo>
                  <a:lnTo>
                    <a:pt x="7645" y="6954"/>
                  </a:lnTo>
                  <a:lnTo>
                    <a:pt x="7455" y="6907"/>
                  </a:lnTo>
                  <a:cubicBezTo>
                    <a:pt x="7336" y="6907"/>
                    <a:pt x="7264" y="6788"/>
                    <a:pt x="7264" y="6692"/>
                  </a:cubicBezTo>
                  <a:lnTo>
                    <a:pt x="7264" y="6073"/>
                  </a:lnTo>
                  <a:cubicBezTo>
                    <a:pt x="7288" y="6025"/>
                    <a:pt x="7312" y="6002"/>
                    <a:pt x="7360" y="5978"/>
                  </a:cubicBezTo>
                  <a:lnTo>
                    <a:pt x="7383" y="5954"/>
                  </a:lnTo>
                  <a:cubicBezTo>
                    <a:pt x="7741" y="5597"/>
                    <a:pt x="8169" y="5168"/>
                    <a:pt x="8193" y="4501"/>
                  </a:cubicBezTo>
                  <a:lnTo>
                    <a:pt x="8193" y="4287"/>
                  </a:lnTo>
                  <a:cubicBezTo>
                    <a:pt x="8265" y="4287"/>
                    <a:pt x="8360" y="4263"/>
                    <a:pt x="8455" y="4216"/>
                  </a:cubicBezTo>
                  <a:cubicBezTo>
                    <a:pt x="8527" y="4168"/>
                    <a:pt x="8622" y="4073"/>
                    <a:pt x="8669" y="3882"/>
                  </a:cubicBezTo>
                  <a:lnTo>
                    <a:pt x="8765" y="3358"/>
                  </a:lnTo>
                  <a:cubicBezTo>
                    <a:pt x="8788" y="3144"/>
                    <a:pt x="8717" y="2930"/>
                    <a:pt x="8550" y="2811"/>
                  </a:cubicBezTo>
                  <a:cubicBezTo>
                    <a:pt x="8550" y="2811"/>
                    <a:pt x="8527" y="2787"/>
                    <a:pt x="8527" y="2787"/>
                  </a:cubicBezTo>
                  <a:cubicBezTo>
                    <a:pt x="8527" y="2763"/>
                    <a:pt x="8527" y="2739"/>
                    <a:pt x="8527" y="2715"/>
                  </a:cubicBezTo>
                  <a:lnTo>
                    <a:pt x="8527" y="1691"/>
                  </a:lnTo>
                  <a:cubicBezTo>
                    <a:pt x="8527" y="1501"/>
                    <a:pt x="8503" y="1310"/>
                    <a:pt x="8431" y="1144"/>
                  </a:cubicBezTo>
                  <a:cubicBezTo>
                    <a:pt x="8407" y="1048"/>
                    <a:pt x="8336" y="1001"/>
                    <a:pt x="8241" y="1001"/>
                  </a:cubicBezTo>
                  <a:cubicBezTo>
                    <a:pt x="8122" y="1024"/>
                    <a:pt x="8050" y="1144"/>
                    <a:pt x="8098" y="1263"/>
                  </a:cubicBezTo>
                  <a:cubicBezTo>
                    <a:pt x="8145" y="1382"/>
                    <a:pt x="8169" y="1548"/>
                    <a:pt x="8169" y="1691"/>
                  </a:cubicBezTo>
                  <a:lnTo>
                    <a:pt x="8169" y="2025"/>
                  </a:lnTo>
                  <a:lnTo>
                    <a:pt x="6193" y="2025"/>
                  </a:lnTo>
                  <a:cubicBezTo>
                    <a:pt x="5645" y="2025"/>
                    <a:pt x="5240" y="1739"/>
                    <a:pt x="4931" y="1358"/>
                  </a:cubicBezTo>
                  <a:cubicBezTo>
                    <a:pt x="4716" y="1096"/>
                    <a:pt x="4549" y="786"/>
                    <a:pt x="4430" y="524"/>
                  </a:cubicBezTo>
                  <a:cubicBezTo>
                    <a:pt x="4645" y="429"/>
                    <a:pt x="4859" y="358"/>
                    <a:pt x="5097" y="358"/>
                  </a:cubicBezTo>
                  <a:lnTo>
                    <a:pt x="6836" y="358"/>
                  </a:lnTo>
                  <a:cubicBezTo>
                    <a:pt x="7145" y="358"/>
                    <a:pt x="7407" y="453"/>
                    <a:pt x="7645" y="643"/>
                  </a:cubicBezTo>
                  <a:cubicBezTo>
                    <a:pt x="7685" y="663"/>
                    <a:pt x="7724" y="675"/>
                    <a:pt x="7762" y="675"/>
                  </a:cubicBezTo>
                  <a:cubicBezTo>
                    <a:pt x="7815" y="675"/>
                    <a:pt x="7865" y="652"/>
                    <a:pt x="7907" y="596"/>
                  </a:cubicBezTo>
                  <a:cubicBezTo>
                    <a:pt x="7979" y="524"/>
                    <a:pt x="7955" y="405"/>
                    <a:pt x="7884" y="358"/>
                  </a:cubicBezTo>
                  <a:cubicBezTo>
                    <a:pt x="7574" y="120"/>
                    <a:pt x="7217" y="0"/>
                    <a:pt x="6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2952588" y="3340227"/>
              <a:ext cx="65001" cy="33380"/>
            </a:xfrm>
            <a:custGeom>
              <a:rect b="b" l="l" r="r" t="t"/>
              <a:pathLst>
                <a:path extrusionOk="0" h="930" w="1811">
                  <a:moveTo>
                    <a:pt x="1454" y="357"/>
                  </a:moveTo>
                  <a:lnTo>
                    <a:pt x="1454" y="477"/>
                  </a:lnTo>
                  <a:cubicBezTo>
                    <a:pt x="1334" y="477"/>
                    <a:pt x="1215" y="453"/>
                    <a:pt x="1120" y="453"/>
                  </a:cubicBezTo>
                  <a:cubicBezTo>
                    <a:pt x="811" y="453"/>
                    <a:pt x="549" y="500"/>
                    <a:pt x="358" y="524"/>
                  </a:cubicBezTo>
                  <a:lnTo>
                    <a:pt x="358" y="429"/>
                  </a:lnTo>
                  <a:cubicBezTo>
                    <a:pt x="549" y="381"/>
                    <a:pt x="787" y="357"/>
                    <a:pt x="1120" y="357"/>
                  </a:cubicBezTo>
                  <a:close/>
                  <a:moveTo>
                    <a:pt x="1120" y="0"/>
                  </a:moveTo>
                  <a:cubicBezTo>
                    <a:pt x="691" y="0"/>
                    <a:pt x="358" y="48"/>
                    <a:pt x="168" y="96"/>
                  </a:cubicBezTo>
                  <a:cubicBezTo>
                    <a:pt x="48" y="143"/>
                    <a:pt x="1" y="215"/>
                    <a:pt x="1" y="310"/>
                  </a:cubicBezTo>
                  <a:lnTo>
                    <a:pt x="1" y="715"/>
                  </a:lnTo>
                  <a:cubicBezTo>
                    <a:pt x="1" y="762"/>
                    <a:pt x="1" y="810"/>
                    <a:pt x="48" y="858"/>
                  </a:cubicBezTo>
                  <a:cubicBezTo>
                    <a:pt x="96" y="905"/>
                    <a:pt x="144" y="929"/>
                    <a:pt x="215" y="929"/>
                  </a:cubicBezTo>
                  <a:lnTo>
                    <a:pt x="263" y="929"/>
                  </a:lnTo>
                  <a:cubicBezTo>
                    <a:pt x="453" y="881"/>
                    <a:pt x="739" y="834"/>
                    <a:pt x="1120" y="834"/>
                  </a:cubicBezTo>
                  <a:cubicBezTo>
                    <a:pt x="1263" y="834"/>
                    <a:pt x="1430" y="834"/>
                    <a:pt x="1573" y="858"/>
                  </a:cubicBezTo>
                  <a:cubicBezTo>
                    <a:pt x="1668" y="858"/>
                    <a:pt x="1763" y="810"/>
                    <a:pt x="1811" y="715"/>
                  </a:cubicBezTo>
                  <a:cubicBezTo>
                    <a:pt x="1811" y="691"/>
                    <a:pt x="1811" y="643"/>
                    <a:pt x="1811" y="619"/>
                  </a:cubicBezTo>
                  <a:lnTo>
                    <a:pt x="1811" y="238"/>
                  </a:lnTo>
                  <a:cubicBezTo>
                    <a:pt x="1811" y="119"/>
                    <a:pt x="1739" y="24"/>
                    <a:pt x="1620" y="24"/>
                  </a:cubicBezTo>
                  <a:cubicBezTo>
                    <a:pt x="1454" y="0"/>
                    <a:pt x="1287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33" name="Google Shape;333;p39"/>
          <p:cNvGrpSpPr/>
          <p:nvPr/>
        </p:nvGrpSpPr>
        <p:grpSpPr>
          <a:xfrm>
            <a:off x="7294879" y="2441534"/>
            <a:ext cx="351316" cy="447938"/>
            <a:chOff x="6895721" y="2354668"/>
            <a:chExt cx="351316" cy="447938"/>
          </a:xfrm>
        </p:grpSpPr>
        <p:sp>
          <p:nvSpPr>
            <p:cNvPr id="334" name="Google Shape;334;p39"/>
            <p:cNvSpPr/>
            <p:nvPr/>
          </p:nvSpPr>
          <p:spPr>
            <a:xfrm>
              <a:off x="7012805" y="2525628"/>
              <a:ext cx="29109" cy="12850"/>
            </a:xfrm>
            <a:custGeom>
              <a:rect b="b" l="l" r="r" t="t"/>
              <a:pathLst>
                <a:path extrusionOk="0" h="358" w="811">
                  <a:moveTo>
                    <a:pt x="191" y="0"/>
                  </a:moveTo>
                  <a:cubicBezTo>
                    <a:pt x="96" y="0"/>
                    <a:pt x="1" y="95"/>
                    <a:pt x="24" y="191"/>
                  </a:cubicBezTo>
                  <a:cubicBezTo>
                    <a:pt x="24" y="286"/>
                    <a:pt x="120" y="357"/>
                    <a:pt x="215" y="357"/>
                  </a:cubicBezTo>
                  <a:lnTo>
                    <a:pt x="620" y="357"/>
                  </a:lnTo>
                  <a:cubicBezTo>
                    <a:pt x="715" y="357"/>
                    <a:pt x="787" y="286"/>
                    <a:pt x="810" y="191"/>
                  </a:cubicBezTo>
                  <a:cubicBezTo>
                    <a:pt x="810" y="95"/>
                    <a:pt x="715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7058103" y="2525628"/>
              <a:ext cx="145365" cy="12850"/>
            </a:xfrm>
            <a:custGeom>
              <a:rect b="b" l="l" r="r" t="t"/>
              <a:pathLst>
                <a:path extrusionOk="0" h="358" w="4050">
                  <a:moveTo>
                    <a:pt x="215" y="0"/>
                  </a:moveTo>
                  <a:cubicBezTo>
                    <a:pt x="96" y="0"/>
                    <a:pt x="1" y="95"/>
                    <a:pt x="25" y="191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3859" y="357"/>
                  </a:lnTo>
                  <a:cubicBezTo>
                    <a:pt x="3954" y="357"/>
                    <a:pt x="4025" y="286"/>
                    <a:pt x="4049" y="191"/>
                  </a:cubicBezTo>
                  <a:cubicBezTo>
                    <a:pt x="4049" y="95"/>
                    <a:pt x="3978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7012805" y="2558111"/>
              <a:ext cx="102617" cy="13711"/>
            </a:xfrm>
            <a:custGeom>
              <a:rect b="b" l="l" r="r" t="t"/>
              <a:pathLst>
                <a:path extrusionOk="0" h="382" w="2859">
                  <a:moveTo>
                    <a:pt x="191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10"/>
                    <a:pt x="120" y="381"/>
                    <a:pt x="215" y="381"/>
                  </a:cubicBezTo>
                  <a:lnTo>
                    <a:pt x="2644" y="381"/>
                  </a:lnTo>
                  <a:cubicBezTo>
                    <a:pt x="2739" y="381"/>
                    <a:pt x="2835" y="310"/>
                    <a:pt x="2835" y="214"/>
                  </a:cubicBezTo>
                  <a:cubicBezTo>
                    <a:pt x="2858" y="95"/>
                    <a:pt x="276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7012805" y="2613674"/>
              <a:ext cx="191522" cy="12850"/>
            </a:xfrm>
            <a:custGeom>
              <a:rect b="b" l="l" r="r" t="t"/>
              <a:pathLst>
                <a:path extrusionOk="0" h="358" w="533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1" y="262"/>
                    <a:pt x="96" y="357"/>
                    <a:pt x="191" y="357"/>
                  </a:cubicBezTo>
                  <a:lnTo>
                    <a:pt x="5121" y="357"/>
                  </a:lnTo>
                  <a:cubicBezTo>
                    <a:pt x="5216" y="357"/>
                    <a:pt x="5287" y="310"/>
                    <a:pt x="5311" y="214"/>
                  </a:cubicBezTo>
                  <a:cubicBezTo>
                    <a:pt x="5335" y="95"/>
                    <a:pt x="5240" y="0"/>
                    <a:pt x="5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7012805" y="2646983"/>
              <a:ext cx="102617" cy="12885"/>
            </a:xfrm>
            <a:custGeom>
              <a:rect b="b" l="l" r="r" t="t"/>
              <a:pathLst>
                <a:path extrusionOk="0" h="359" w="2859">
                  <a:moveTo>
                    <a:pt x="215" y="1"/>
                  </a:moveTo>
                  <a:cubicBezTo>
                    <a:pt x="120" y="1"/>
                    <a:pt x="24" y="72"/>
                    <a:pt x="24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644" y="358"/>
                  </a:lnTo>
                  <a:cubicBezTo>
                    <a:pt x="2739" y="358"/>
                    <a:pt x="2835" y="287"/>
                    <a:pt x="2835" y="191"/>
                  </a:cubicBezTo>
                  <a:cubicBezTo>
                    <a:pt x="2858" y="96"/>
                    <a:pt x="2763" y="1"/>
                    <a:pt x="2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7012805" y="2701685"/>
              <a:ext cx="190661" cy="13711"/>
            </a:xfrm>
            <a:custGeom>
              <a:rect b="b" l="l" r="r" t="t"/>
              <a:pathLst>
                <a:path extrusionOk="0" h="382" w="5312">
                  <a:moveTo>
                    <a:pt x="215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96" y="382"/>
                    <a:pt x="191" y="382"/>
                  </a:cubicBezTo>
                  <a:lnTo>
                    <a:pt x="5121" y="382"/>
                  </a:lnTo>
                  <a:cubicBezTo>
                    <a:pt x="5216" y="382"/>
                    <a:pt x="5287" y="311"/>
                    <a:pt x="5311" y="215"/>
                  </a:cubicBezTo>
                  <a:cubicBezTo>
                    <a:pt x="5311" y="96"/>
                    <a:pt x="5240" y="1"/>
                    <a:pt x="5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7012805" y="2735030"/>
              <a:ext cx="29109" cy="13711"/>
            </a:xfrm>
            <a:custGeom>
              <a:rect b="b" l="l" r="r" t="t"/>
              <a:pathLst>
                <a:path extrusionOk="0" h="382" w="811">
                  <a:moveTo>
                    <a:pt x="215" y="1"/>
                  </a:moveTo>
                  <a:cubicBezTo>
                    <a:pt x="120" y="1"/>
                    <a:pt x="24" y="72"/>
                    <a:pt x="24" y="167"/>
                  </a:cubicBezTo>
                  <a:cubicBezTo>
                    <a:pt x="1" y="286"/>
                    <a:pt x="96" y="382"/>
                    <a:pt x="191" y="382"/>
                  </a:cubicBezTo>
                  <a:lnTo>
                    <a:pt x="620" y="382"/>
                  </a:lnTo>
                  <a:cubicBezTo>
                    <a:pt x="691" y="382"/>
                    <a:pt x="787" y="310"/>
                    <a:pt x="787" y="215"/>
                  </a:cubicBezTo>
                  <a:cubicBezTo>
                    <a:pt x="810" y="96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7058103" y="2735030"/>
              <a:ext cx="57320" cy="13711"/>
            </a:xfrm>
            <a:custGeom>
              <a:rect b="b" l="l" r="r" t="t"/>
              <a:pathLst>
                <a:path extrusionOk="0" h="382" w="1597">
                  <a:moveTo>
                    <a:pt x="215" y="1"/>
                  </a:moveTo>
                  <a:cubicBezTo>
                    <a:pt x="120" y="1"/>
                    <a:pt x="25" y="72"/>
                    <a:pt x="25" y="167"/>
                  </a:cubicBezTo>
                  <a:cubicBezTo>
                    <a:pt x="1" y="286"/>
                    <a:pt x="96" y="382"/>
                    <a:pt x="215" y="382"/>
                  </a:cubicBezTo>
                  <a:lnTo>
                    <a:pt x="1382" y="382"/>
                  </a:lnTo>
                  <a:cubicBezTo>
                    <a:pt x="1477" y="382"/>
                    <a:pt x="1573" y="310"/>
                    <a:pt x="1573" y="215"/>
                  </a:cubicBezTo>
                  <a:cubicBezTo>
                    <a:pt x="1596" y="96"/>
                    <a:pt x="1501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6937573" y="2388839"/>
              <a:ext cx="56459" cy="73544"/>
            </a:xfrm>
            <a:custGeom>
              <a:rect b="b" l="l" r="r" t="t"/>
              <a:pathLst>
                <a:path extrusionOk="0" h="2049" w="1573">
                  <a:moveTo>
                    <a:pt x="787" y="453"/>
                  </a:moveTo>
                  <a:lnTo>
                    <a:pt x="1025" y="1311"/>
                  </a:lnTo>
                  <a:lnTo>
                    <a:pt x="549" y="1311"/>
                  </a:lnTo>
                  <a:lnTo>
                    <a:pt x="787" y="453"/>
                  </a:lnTo>
                  <a:close/>
                  <a:moveTo>
                    <a:pt x="787" y="1"/>
                  </a:moveTo>
                  <a:cubicBezTo>
                    <a:pt x="692" y="1"/>
                    <a:pt x="573" y="25"/>
                    <a:pt x="549" y="120"/>
                  </a:cubicBezTo>
                  <a:lnTo>
                    <a:pt x="25" y="1882"/>
                  </a:lnTo>
                  <a:cubicBezTo>
                    <a:pt x="1" y="1882"/>
                    <a:pt x="1" y="1906"/>
                    <a:pt x="1" y="1906"/>
                  </a:cubicBezTo>
                  <a:cubicBezTo>
                    <a:pt x="1" y="2001"/>
                    <a:pt x="144" y="2049"/>
                    <a:pt x="239" y="2049"/>
                  </a:cubicBezTo>
                  <a:cubicBezTo>
                    <a:pt x="287" y="2049"/>
                    <a:pt x="334" y="2025"/>
                    <a:pt x="358" y="1977"/>
                  </a:cubicBezTo>
                  <a:lnTo>
                    <a:pt x="453" y="1596"/>
                  </a:lnTo>
                  <a:lnTo>
                    <a:pt x="1096" y="1596"/>
                  </a:lnTo>
                  <a:lnTo>
                    <a:pt x="1215" y="1977"/>
                  </a:lnTo>
                  <a:cubicBezTo>
                    <a:pt x="1215" y="2025"/>
                    <a:pt x="1263" y="2049"/>
                    <a:pt x="1335" y="2049"/>
                  </a:cubicBezTo>
                  <a:cubicBezTo>
                    <a:pt x="1430" y="2049"/>
                    <a:pt x="1573" y="1977"/>
                    <a:pt x="1573" y="1906"/>
                  </a:cubicBezTo>
                  <a:cubicBezTo>
                    <a:pt x="1573" y="1882"/>
                    <a:pt x="1549" y="1882"/>
                    <a:pt x="1549" y="1882"/>
                  </a:cubicBezTo>
                  <a:lnTo>
                    <a:pt x="1025" y="120"/>
                  </a:lnTo>
                  <a:cubicBezTo>
                    <a:pt x="1001" y="25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6997407" y="2418774"/>
              <a:ext cx="39374" cy="39338"/>
            </a:xfrm>
            <a:custGeom>
              <a:rect b="b" l="l" r="r" t="t"/>
              <a:pathLst>
                <a:path extrusionOk="0" h="1096" w="1097">
                  <a:moveTo>
                    <a:pt x="549" y="0"/>
                  </a:moveTo>
                  <a:cubicBezTo>
                    <a:pt x="453" y="0"/>
                    <a:pt x="382" y="72"/>
                    <a:pt x="382" y="119"/>
                  </a:cubicBezTo>
                  <a:lnTo>
                    <a:pt x="382" y="405"/>
                  </a:lnTo>
                  <a:lnTo>
                    <a:pt x="96" y="405"/>
                  </a:lnTo>
                  <a:cubicBezTo>
                    <a:pt x="25" y="405"/>
                    <a:pt x="1" y="477"/>
                    <a:pt x="1" y="548"/>
                  </a:cubicBezTo>
                  <a:cubicBezTo>
                    <a:pt x="1" y="643"/>
                    <a:pt x="25" y="691"/>
                    <a:pt x="96" y="691"/>
                  </a:cubicBezTo>
                  <a:lnTo>
                    <a:pt x="382" y="691"/>
                  </a:lnTo>
                  <a:lnTo>
                    <a:pt x="382" y="1001"/>
                  </a:lnTo>
                  <a:cubicBezTo>
                    <a:pt x="382" y="1048"/>
                    <a:pt x="453" y="1096"/>
                    <a:pt x="549" y="1096"/>
                  </a:cubicBezTo>
                  <a:cubicBezTo>
                    <a:pt x="620" y="1096"/>
                    <a:pt x="692" y="1048"/>
                    <a:pt x="692" y="1001"/>
                  </a:cubicBezTo>
                  <a:lnTo>
                    <a:pt x="692" y="691"/>
                  </a:lnTo>
                  <a:lnTo>
                    <a:pt x="977" y="691"/>
                  </a:lnTo>
                  <a:cubicBezTo>
                    <a:pt x="1025" y="691"/>
                    <a:pt x="1096" y="643"/>
                    <a:pt x="1096" y="548"/>
                  </a:cubicBezTo>
                  <a:cubicBezTo>
                    <a:pt x="1096" y="477"/>
                    <a:pt x="1025" y="405"/>
                    <a:pt x="977" y="405"/>
                  </a:cubicBezTo>
                  <a:lnTo>
                    <a:pt x="692" y="405"/>
                  </a:lnTo>
                  <a:lnTo>
                    <a:pt x="692" y="119"/>
                  </a:lnTo>
                  <a:cubicBezTo>
                    <a:pt x="692" y="72"/>
                    <a:pt x="620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6895721" y="2354668"/>
              <a:ext cx="351316" cy="447938"/>
            </a:xfrm>
            <a:custGeom>
              <a:rect b="b" l="l" r="r" t="t"/>
              <a:pathLst>
                <a:path extrusionOk="0" h="12480" w="9788">
                  <a:moveTo>
                    <a:pt x="7311" y="619"/>
                  </a:moveTo>
                  <a:lnTo>
                    <a:pt x="9002" y="2215"/>
                  </a:lnTo>
                  <a:lnTo>
                    <a:pt x="9145" y="2334"/>
                  </a:lnTo>
                  <a:lnTo>
                    <a:pt x="7406" y="2334"/>
                  </a:lnTo>
                  <a:cubicBezTo>
                    <a:pt x="7359" y="2334"/>
                    <a:pt x="7311" y="2310"/>
                    <a:pt x="7311" y="2263"/>
                  </a:cubicBezTo>
                  <a:lnTo>
                    <a:pt x="7311" y="619"/>
                  </a:lnTo>
                  <a:close/>
                  <a:moveTo>
                    <a:pt x="6954" y="358"/>
                  </a:moveTo>
                  <a:lnTo>
                    <a:pt x="6954" y="2263"/>
                  </a:lnTo>
                  <a:cubicBezTo>
                    <a:pt x="6954" y="2501"/>
                    <a:pt x="7144" y="2715"/>
                    <a:pt x="7406" y="2715"/>
                  </a:cubicBezTo>
                  <a:lnTo>
                    <a:pt x="9407" y="2715"/>
                  </a:lnTo>
                  <a:lnTo>
                    <a:pt x="9407" y="11860"/>
                  </a:lnTo>
                  <a:cubicBezTo>
                    <a:pt x="9407" y="12003"/>
                    <a:pt x="9312" y="12122"/>
                    <a:pt x="9169" y="12122"/>
                  </a:cubicBezTo>
                  <a:lnTo>
                    <a:pt x="619" y="12122"/>
                  </a:lnTo>
                  <a:cubicBezTo>
                    <a:pt x="476" y="12122"/>
                    <a:pt x="381" y="12003"/>
                    <a:pt x="381" y="11860"/>
                  </a:cubicBezTo>
                  <a:lnTo>
                    <a:pt x="381" y="619"/>
                  </a:lnTo>
                  <a:cubicBezTo>
                    <a:pt x="381" y="477"/>
                    <a:pt x="476" y="358"/>
                    <a:pt x="619" y="358"/>
                  </a:cubicBezTo>
                  <a:close/>
                  <a:moveTo>
                    <a:pt x="619" y="0"/>
                  </a:moveTo>
                  <a:cubicBezTo>
                    <a:pt x="286" y="0"/>
                    <a:pt x="0" y="262"/>
                    <a:pt x="0" y="619"/>
                  </a:cubicBezTo>
                  <a:lnTo>
                    <a:pt x="0" y="11860"/>
                  </a:lnTo>
                  <a:cubicBezTo>
                    <a:pt x="0" y="12193"/>
                    <a:pt x="286" y="12479"/>
                    <a:pt x="619" y="12479"/>
                  </a:cubicBezTo>
                  <a:lnTo>
                    <a:pt x="9169" y="12479"/>
                  </a:lnTo>
                  <a:cubicBezTo>
                    <a:pt x="9502" y="12479"/>
                    <a:pt x="9788" y="12193"/>
                    <a:pt x="9788" y="11860"/>
                  </a:cubicBezTo>
                  <a:lnTo>
                    <a:pt x="9788" y="2501"/>
                  </a:lnTo>
                  <a:cubicBezTo>
                    <a:pt x="9788" y="2477"/>
                    <a:pt x="9788" y="2477"/>
                    <a:pt x="9764" y="2453"/>
                  </a:cubicBezTo>
                  <a:cubicBezTo>
                    <a:pt x="9764" y="2429"/>
                    <a:pt x="9764" y="2406"/>
                    <a:pt x="9740" y="2406"/>
                  </a:cubicBezTo>
                  <a:cubicBezTo>
                    <a:pt x="9740" y="2382"/>
                    <a:pt x="9740" y="2382"/>
                    <a:pt x="9716" y="2382"/>
                  </a:cubicBezTo>
                  <a:lnTo>
                    <a:pt x="7263" y="48"/>
                  </a:lnTo>
                  <a:cubicBezTo>
                    <a:pt x="7263" y="48"/>
                    <a:pt x="7263" y="48"/>
                    <a:pt x="7240" y="24"/>
                  </a:cubicBezTo>
                  <a:lnTo>
                    <a:pt x="7216" y="24"/>
                  </a:lnTo>
                  <a:cubicBezTo>
                    <a:pt x="7216" y="24"/>
                    <a:pt x="7216" y="24"/>
                    <a:pt x="7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6929892" y="2517911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82"/>
                  </a:moveTo>
                  <a:lnTo>
                    <a:pt x="1453" y="1334"/>
                  </a:lnTo>
                  <a:lnTo>
                    <a:pt x="382" y="1334"/>
                  </a:lnTo>
                  <a:lnTo>
                    <a:pt x="382" y="382"/>
                  </a:lnTo>
                  <a:close/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1358"/>
                  </a:lnTo>
                  <a:cubicBezTo>
                    <a:pt x="1" y="1549"/>
                    <a:pt x="144" y="1692"/>
                    <a:pt x="334" y="1692"/>
                  </a:cubicBezTo>
                  <a:lnTo>
                    <a:pt x="1477" y="1692"/>
                  </a:lnTo>
                  <a:cubicBezTo>
                    <a:pt x="1668" y="1692"/>
                    <a:pt x="1811" y="1549"/>
                    <a:pt x="1811" y="1358"/>
                  </a:cubicBezTo>
                  <a:lnTo>
                    <a:pt x="1811" y="334"/>
                  </a:lnTo>
                  <a:cubicBezTo>
                    <a:pt x="1811" y="168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6929892" y="2606819"/>
              <a:ext cx="65001" cy="59869"/>
            </a:xfrm>
            <a:custGeom>
              <a:rect b="b" l="l" r="r" t="t"/>
              <a:pathLst>
                <a:path extrusionOk="0" h="1668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1"/>
                  </a:moveTo>
                  <a:cubicBezTo>
                    <a:pt x="144" y="1"/>
                    <a:pt x="1" y="143"/>
                    <a:pt x="1" y="310"/>
                  </a:cubicBezTo>
                  <a:lnTo>
                    <a:pt x="1" y="1358"/>
                  </a:lnTo>
                  <a:cubicBezTo>
                    <a:pt x="1" y="1525"/>
                    <a:pt x="144" y="1668"/>
                    <a:pt x="334" y="1668"/>
                  </a:cubicBezTo>
                  <a:lnTo>
                    <a:pt x="1477" y="1668"/>
                  </a:lnTo>
                  <a:cubicBezTo>
                    <a:pt x="1668" y="1668"/>
                    <a:pt x="1811" y="1525"/>
                    <a:pt x="1811" y="1358"/>
                  </a:cubicBezTo>
                  <a:lnTo>
                    <a:pt x="1811" y="310"/>
                  </a:lnTo>
                  <a:cubicBezTo>
                    <a:pt x="1811" y="143"/>
                    <a:pt x="166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6929892" y="2694865"/>
              <a:ext cx="65001" cy="60730"/>
            </a:xfrm>
            <a:custGeom>
              <a:rect b="b" l="l" r="r" t="t"/>
              <a:pathLst>
                <a:path extrusionOk="0" h="1692" w="1811">
                  <a:moveTo>
                    <a:pt x="1453" y="358"/>
                  </a:moveTo>
                  <a:lnTo>
                    <a:pt x="1453" y="1310"/>
                  </a:lnTo>
                  <a:lnTo>
                    <a:pt x="382" y="1310"/>
                  </a:lnTo>
                  <a:lnTo>
                    <a:pt x="382" y="358"/>
                  </a:ln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358"/>
                  </a:lnTo>
                  <a:cubicBezTo>
                    <a:pt x="1" y="1548"/>
                    <a:pt x="144" y="1691"/>
                    <a:pt x="334" y="1691"/>
                  </a:cubicBezTo>
                  <a:lnTo>
                    <a:pt x="1477" y="1691"/>
                  </a:lnTo>
                  <a:cubicBezTo>
                    <a:pt x="1668" y="1691"/>
                    <a:pt x="1811" y="1548"/>
                    <a:pt x="1811" y="1358"/>
                  </a:cubicBezTo>
                  <a:lnTo>
                    <a:pt x="1811" y="334"/>
                  </a:lnTo>
                  <a:cubicBezTo>
                    <a:pt x="1811" y="143"/>
                    <a:pt x="166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48" name="Google Shape;348;p39"/>
          <p:cNvGrpSpPr/>
          <p:nvPr/>
        </p:nvGrpSpPr>
        <p:grpSpPr>
          <a:xfrm>
            <a:off x="5314247" y="2480011"/>
            <a:ext cx="447938" cy="370985"/>
            <a:chOff x="5426320" y="1752055"/>
            <a:chExt cx="447938" cy="370985"/>
          </a:xfrm>
        </p:grpSpPr>
        <p:sp>
          <p:nvSpPr>
            <p:cNvPr id="349" name="Google Shape;349;p39"/>
            <p:cNvSpPr/>
            <p:nvPr/>
          </p:nvSpPr>
          <p:spPr>
            <a:xfrm>
              <a:off x="5501553" y="1901479"/>
              <a:ext cx="28247" cy="13855"/>
            </a:xfrm>
            <a:custGeom>
              <a:rect b="b" l="l" r="r" t="t"/>
              <a:pathLst>
                <a:path extrusionOk="0" h="386" w="787">
                  <a:moveTo>
                    <a:pt x="608" y="1"/>
                  </a:moveTo>
                  <a:cubicBezTo>
                    <a:pt x="597" y="1"/>
                    <a:pt x="585" y="2"/>
                    <a:pt x="572" y="5"/>
                  </a:cubicBezTo>
                  <a:cubicBezTo>
                    <a:pt x="453" y="5"/>
                    <a:pt x="310" y="5"/>
                    <a:pt x="167" y="29"/>
                  </a:cubicBezTo>
                  <a:cubicBezTo>
                    <a:pt x="72" y="52"/>
                    <a:pt x="1" y="124"/>
                    <a:pt x="24" y="243"/>
                  </a:cubicBezTo>
                  <a:cubicBezTo>
                    <a:pt x="24" y="338"/>
                    <a:pt x="96" y="386"/>
                    <a:pt x="191" y="386"/>
                  </a:cubicBezTo>
                  <a:lnTo>
                    <a:pt x="215" y="386"/>
                  </a:lnTo>
                  <a:cubicBezTo>
                    <a:pt x="358" y="386"/>
                    <a:pt x="477" y="362"/>
                    <a:pt x="596" y="362"/>
                  </a:cubicBezTo>
                  <a:cubicBezTo>
                    <a:pt x="715" y="362"/>
                    <a:pt x="787" y="267"/>
                    <a:pt x="787" y="171"/>
                  </a:cubicBezTo>
                  <a:cubicBezTo>
                    <a:pt x="765" y="86"/>
                    <a:pt x="706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5501553" y="1817847"/>
              <a:ext cx="131690" cy="67586"/>
            </a:xfrm>
            <a:custGeom>
              <a:rect b="b" l="l" r="r" t="t"/>
              <a:pathLst>
                <a:path extrusionOk="0" h="1883" w="3669">
                  <a:moveTo>
                    <a:pt x="906" y="382"/>
                  </a:moveTo>
                  <a:cubicBezTo>
                    <a:pt x="2168" y="382"/>
                    <a:pt x="2977" y="763"/>
                    <a:pt x="3287" y="977"/>
                  </a:cubicBezTo>
                  <a:lnTo>
                    <a:pt x="3287" y="1454"/>
                  </a:lnTo>
                  <a:cubicBezTo>
                    <a:pt x="2858" y="1215"/>
                    <a:pt x="2049" y="906"/>
                    <a:pt x="906" y="906"/>
                  </a:cubicBezTo>
                  <a:cubicBezTo>
                    <a:pt x="739" y="906"/>
                    <a:pt x="548" y="906"/>
                    <a:pt x="358" y="930"/>
                  </a:cubicBezTo>
                  <a:lnTo>
                    <a:pt x="358" y="406"/>
                  </a:lnTo>
                  <a:cubicBezTo>
                    <a:pt x="548" y="382"/>
                    <a:pt x="739" y="382"/>
                    <a:pt x="906" y="382"/>
                  </a:cubicBezTo>
                  <a:close/>
                  <a:moveTo>
                    <a:pt x="906" y="1"/>
                  </a:moveTo>
                  <a:cubicBezTo>
                    <a:pt x="691" y="1"/>
                    <a:pt x="453" y="25"/>
                    <a:pt x="239" y="49"/>
                  </a:cubicBezTo>
                  <a:cubicBezTo>
                    <a:pt x="96" y="72"/>
                    <a:pt x="1" y="168"/>
                    <a:pt x="1" y="310"/>
                  </a:cubicBezTo>
                  <a:lnTo>
                    <a:pt x="1" y="1049"/>
                  </a:lnTo>
                  <a:cubicBezTo>
                    <a:pt x="1" y="1120"/>
                    <a:pt x="24" y="1192"/>
                    <a:pt x="96" y="1239"/>
                  </a:cubicBezTo>
                  <a:cubicBezTo>
                    <a:pt x="144" y="1287"/>
                    <a:pt x="215" y="1311"/>
                    <a:pt x="286" y="1311"/>
                  </a:cubicBezTo>
                  <a:cubicBezTo>
                    <a:pt x="501" y="1287"/>
                    <a:pt x="715" y="1287"/>
                    <a:pt x="906" y="1287"/>
                  </a:cubicBezTo>
                  <a:cubicBezTo>
                    <a:pt x="2168" y="1287"/>
                    <a:pt x="2977" y="1692"/>
                    <a:pt x="3263" y="1858"/>
                  </a:cubicBezTo>
                  <a:cubicBezTo>
                    <a:pt x="3311" y="1882"/>
                    <a:pt x="3358" y="1882"/>
                    <a:pt x="3406" y="1882"/>
                  </a:cubicBezTo>
                  <a:cubicBezTo>
                    <a:pt x="3454" y="1882"/>
                    <a:pt x="3478" y="1882"/>
                    <a:pt x="3525" y="1858"/>
                  </a:cubicBezTo>
                  <a:cubicBezTo>
                    <a:pt x="3597" y="1811"/>
                    <a:pt x="3668" y="1716"/>
                    <a:pt x="3668" y="1644"/>
                  </a:cubicBezTo>
                  <a:lnTo>
                    <a:pt x="3668" y="906"/>
                  </a:lnTo>
                  <a:cubicBezTo>
                    <a:pt x="3668" y="834"/>
                    <a:pt x="3620" y="739"/>
                    <a:pt x="3549" y="692"/>
                  </a:cubicBezTo>
                  <a:cubicBezTo>
                    <a:pt x="3216" y="501"/>
                    <a:pt x="2334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5642613" y="1898141"/>
              <a:ext cx="144467" cy="136858"/>
            </a:xfrm>
            <a:custGeom>
              <a:rect b="b" l="l" r="r" t="t"/>
              <a:pathLst>
                <a:path extrusionOk="0" h="3813" w="4025">
                  <a:moveTo>
                    <a:pt x="1977" y="360"/>
                  </a:moveTo>
                  <a:cubicBezTo>
                    <a:pt x="2381" y="383"/>
                    <a:pt x="2762" y="550"/>
                    <a:pt x="3048" y="860"/>
                  </a:cubicBezTo>
                  <a:cubicBezTo>
                    <a:pt x="3620" y="1479"/>
                    <a:pt x="3596" y="2455"/>
                    <a:pt x="2977" y="3027"/>
                  </a:cubicBezTo>
                  <a:cubicBezTo>
                    <a:pt x="2668" y="3301"/>
                    <a:pt x="2283" y="3438"/>
                    <a:pt x="1902" y="3438"/>
                  </a:cubicBezTo>
                  <a:cubicBezTo>
                    <a:pt x="1490" y="3438"/>
                    <a:pt x="1083" y="3277"/>
                    <a:pt x="786" y="2955"/>
                  </a:cubicBezTo>
                  <a:cubicBezTo>
                    <a:pt x="500" y="2646"/>
                    <a:pt x="357" y="2241"/>
                    <a:pt x="381" y="1836"/>
                  </a:cubicBezTo>
                  <a:cubicBezTo>
                    <a:pt x="405" y="1431"/>
                    <a:pt x="572" y="1050"/>
                    <a:pt x="881" y="765"/>
                  </a:cubicBezTo>
                  <a:cubicBezTo>
                    <a:pt x="1167" y="503"/>
                    <a:pt x="1524" y="360"/>
                    <a:pt x="1929" y="360"/>
                  </a:cubicBezTo>
                  <a:close/>
                  <a:moveTo>
                    <a:pt x="1903" y="0"/>
                  </a:moveTo>
                  <a:cubicBezTo>
                    <a:pt x="1417" y="0"/>
                    <a:pt x="976" y="168"/>
                    <a:pt x="619" y="503"/>
                  </a:cubicBezTo>
                  <a:cubicBezTo>
                    <a:pt x="238" y="836"/>
                    <a:pt x="24" y="1312"/>
                    <a:pt x="24" y="1836"/>
                  </a:cubicBezTo>
                  <a:cubicBezTo>
                    <a:pt x="0" y="2336"/>
                    <a:pt x="167" y="2813"/>
                    <a:pt x="524" y="3194"/>
                  </a:cubicBezTo>
                  <a:cubicBezTo>
                    <a:pt x="905" y="3598"/>
                    <a:pt x="1405" y="3813"/>
                    <a:pt x="1929" y="3813"/>
                  </a:cubicBezTo>
                  <a:cubicBezTo>
                    <a:pt x="2381" y="3813"/>
                    <a:pt x="2858" y="3646"/>
                    <a:pt x="3215" y="3289"/>
                  </a:cubicBezTo>
                  <a:cubicBezTo>
                    <a:pt x="3977" y="2574"/>
                    <a:pt x="4025" y="1384"/>
                    <a:pt x="3310" y="598"/>
                  </a:cubicBezTo>
                  <a:cubicBezTo>
                    <a:pt x="2977" y="241"/>
                    <a:pt x="2501" y="26"/>
                    <a:pt x="2000" y="2"/>
                  </a:cubicBezTo>
                  <a:cubicBezTo>
                    <a:pt x="1968" y="1"/>
                    <a:pt x="1935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5426320" y="1752055"/>
              <a:ext cx="447938" cy="370985"/>
            </a:xfrm>
            <a:custGeom>
              <a:rect b="b" l="l" r="r" t="t"/>
              <a:pathLst>
                <a:path extrusionOk="0" h="10336" w="12480">
                  <a:moveTo>
                    <a:pt x="9477" y="365"/>
                  </a:moveTo>
                  <a:cubicBezTo>
                    <a:pt x="9838" y="365"/>
                    <a:pt x="10228" y="398"/>
                    <a:pt x="10646" y="476"/>
                  </a:cubicBezTo>
                  <a:lnTo>
                    <a:pt x="10646" y="7811"/>
                  </a:lnTo>
                  <a:cubicBezTo>
                    <a:pt x="10360" y="7764"/>
                    <a:pt x="10074" y="7740"/>
                    <a:pt x="9813" y="7716"/>
                  </a:cubicBezTo>
                  <a:cubicBezTo>
                    <a:pt x="10217" y="7264"/>
                    <a:pt x="10456" y="6692"/>
                    <a:pt x="10479" y="6073"/>
                  </a:cubicBezTo>
                  <a:cubicBezTo>
                    <a:pt x="10503" y="5525"/>
                    <a:pt x="10360" y="5001"/>
                    <a:pt x="10051" y="4549"/>
                  </a:cubicBezTo>
                  <a:cubicBezTo>
                    <a:pt x="10074" y="4549"/>
                    <a:pt x="10122" y="4573"/>
                    <a:pt x="10146" y="4573"/>
                  </a:cubicBezTo>
                  <a:cubicBezTo>
                    <a:pt x="10241" y="4573"/>
                    <a:pt x="10336" y="4501"/>
                    <a:pt x="10360" y="4406"/>
                  </a:cubicBezTo>
                  <a:cubicBezTo>
                    <a:pt x="10384" y="4311"/>
                    <a:pt x="10313" y="4215"/>
                    <a:pt x="10194" y="4215"/>
                  </a:cubicBezTo>
                  <a:cubicBezTo>
                    <a:pt x="10051" y="4192"/>
                    <a:pt x="9884" y="4168"/>
                    <a:pt x="9741" y="4168"/>
                  </a:cubicBezTo>
                  <a:cubicBezTo>
                    <a:pt x="9289" y="3715"/>
                    <a:pt x="8693" y="3453"/>
                    <a:pt x="8050" y="3429"/>
                  </a:cubicBezTo>
                  <a:cubicBezTo>
                    <a:pt x="7907" y="3429"/>
                    <a:pt x="7764" y="3429"/>
                    <a:pt x="7645" y="3453"/>
                  </a:cubicBezTo>
                  <a:cubicBezTo>
                    <a:pt x="8050" y="3287"/>
                    <a:pt x="8669" y="3120"/>
                    <a:pt x="9479" y="3120"/>
                  </a:cubicBezTo>
                  <a:cubicBezTo>
                    <a:pt x="9670" y="3120"/>
                    <a:pt x="9860" y="3120"/>
                    <a:pt x="10074" y="3144"/>
                  </a:cubicBezTo>
                  <a:cubicBezTo>
                    <a:pt x="10090" y="3147"/>
                    <a:pt x="10105" y="3148"/>
                    <a:pt x="10120" y="3148"/>
                  </a:cubicBezTo>
                  <a:cubicBezTo>
                    <a:pt x="10223" y="3148"/>
                    <a:pt x="10316" y="3081"/>
                    <a:pt x="10336" y="2977"/>
                  </a:cubicBezTo>
                  <a:cubicBezTo>
                    <a:pt x="10360" y="2953"/>
                    <a:pt x="10360" y="2929"/>
                    <a:pt x="10360" y="2882"/>
                  </a:cubicBezTo>
                  <a:lnTo>
                    <a:pt x="10360" y="2143"/>
                  </a:lnTo>
                  <a:cubicBezTo>
                    <a:pt x="10360" y="2143"/>
                    <a:pt x="10265" y="1905"/>
                    <a:pt x="10146" y="1882"/>
                  </a:cubicBezTo>
                  <a:cubicBezTo>
                    <a:pt x="9908" y="1858"/>
                    <a:pt x="9693" y="1834"/>
                    <a:pt x="9455" y="1834"/>
                  </a:cubicBezTo>
                  <a:cubicBezTo>
                    <a:pt x="8955" y="1834"/>
                    <a:pt x="8479" y="1905"/>
                    <a:pt x="8026" y="2024"/>
                  </a:cubicBezTo>
                  <a:cubicBezTo>
                    <a:pt x="7931" y="2048"/>
                    <a:pt x="7860" y="2143"/>
                    <a:pt x="7884" y="2239"/>
                  </a:cubicBezTo>
                  <a:cubicBezTo>
                    <a:pt x="7925" y="2321"/>
                    <a:pt x="8002" y="2386"/>
                    <a:pt x="8084" y="2386"/>
                  </a:cubicBezTo>
                  <a:cubicBezTo>
                    <a:pt x="8097" y="2386"/>
                    <a:pt x="8109" y="2385"/>
                    <a:pt x="8122" y="2382"/>
                  </a:cubicBezTo>
                  <a:cubicBezTo>
                    <a:pt x="8550" y="2263"/>
                    <a:pt x="9003" y="2215"/>
                    <a:pt x="9455" y="2215"/>
                  </a:cubicBezTo>
                  <a:cubicBezTo>
                    <a:pt x="9646" y="2215"/>
                    <a:pt x="10027" y="2239"/>
                    <a:pt x="10027" y="2239"/>
                  </a:cubicBezTo>
                  <a:lnTo>
                    <a:pt x="10027" y="2763"/>
                  </a:lnTo>
                  <a:cubicBezTo>
                    <a:pt x="9836" y="2739"/>
                    <a:pt x="9646" y="2739"/>
                    <a:pt x="9479" y="2739"/>
                  </a:cubicBezTo>
                  <a:cubicBezTo>
                    <a:pt x="8336" y="2739"/>
                    <a:pt x="7526" y="3048"/>
                    <a:pt x="7098" y="3287"/>
                  </a:cubicBezTo>
                  <a:lnTo>
                    <a:pt x="7098" y="2810"/>
                  </a:lnTo>
                  <a:cubicBezTo>
                    <a:pt x="7169" y="2763"/>
                    <a:pt x="7264" y="2715"/>
                    <a:pt x="7360" y="2667"/>
                  </a:cubicBezTo>
                  <a:cubicBezTo>
                    <a:pt x="7431" y="2620"/>
                    <a:pt x="7479" y="2501"/>
                    <a:pt x="7431" y="2429"/>
                  </a:cubicBezTo>
                  <a:cubicBezTo>
                    <a:pt x="7396" y="2360"/>
                    <a:pt x="7336" y="2315"/>
                    <a:pt x="7269" y="2315"/>
                  </a:cubicBezTo>
                  <a:cubicBezTo>
                    <a:pt x="7244" y="2315"/>
                    <a:pt x="7218" y="2321"/>
                    <a:pt x="7193" y="2334"/>
                  </a:cubicBezTo>
                  <a:cubicBezTo>
                    <a:pt x="7050" y="2405"/>
                    <a:pt x="6955" y="2453"/>
                    <a:pt x="6836" y="2525"/>
                  </a:cubicBezTo>
                  <a:cubicBezTo>
                    <a:pt x="6764" y="2572"/>
                    <a:pt x="6717" y="2667"/>
                    <a:pt x="6717" y="2739"/>
                  </a:cubicBezTo>
                  <a:lnTo>
                    <a:pt x="6717" y="3477"/>
                  </a:lnTo>
                  <a:cubicBezTo>
                    <a:pt x="6717" y="3549"/>
                    <a:pt x="6764" y="3644"/>
                    <a:pt x="6836" y="3691"/>
                  </a:cubicBezTo>
                  <a:cubicBezTo>
                    <a:pt x="6693" y="3763"/>
                    <a:pt x="6550" y="3834"/>
                    <a:pt x="6431" y="3930"/>
                  </a:cubicBezTo>
                  <a:lnTo>
                    <a:pt x="6431" y="1334"/>
                  </a:lnTo>
                  <a:lnTo>
                    <a:pt x="6455" y="1334"/>
                  </a:lnTo>
                  <a:cubicBezTo>
                    <a:pt x="6710" y="1117"/>
                    <a:pt x="7763" y="365"/>
                    <a:pt x="9477" y="365"/>
                  </a:cubicBezTo>
                  <a:close/>
                  <a:moveTo>
                    <a:pt x="8026" y="3787"/>
                  </a:moveTo>
                  <a:cubicBezTo>
                    <a:pt x="8622" y="3810"/>
                    <a:pt x="9146" y="4049"/>
                    <a:pt x="9551" y="4477"/>
                  </a:cubicBezTo>
                  <a:cubicBezTo>
                    <a:pt x="9932" y="4906"/>
                    <a:pt x="10146" y="5477"/>
                    <a:pt x="10122" y="6049"/>
                  </a:cubicBezTo>
                  <a:cubicBezTo>
                    <a:pt x="10098" y="6644"/>
                    <a:pt x="9860" y="7168"/>
                    <a:pt x="9431" y="7573"/>
                  </a:cubicBezTo>
                  <a:cubicBezTo>
                    <a:pt x="9408" y="7597"/>
                    <a:pt x="9384" y="7621"/>
                    <a:pt x="9360" y="7621"/>
                  </a:cubicBezTo>
                  <a:cubicBezTo>
                    <a:pt x="9360" y="7645"/>
                    <a:pt x="9336" y="7645"/>
                    <a:pt x="9336" y="7645"/>
                  </a:cubicBezTo>
                  <a:cubicBezTo>
                    <a:pt x="9312" y="7668"/>
                    <a:pt x="9289" y="7692"/>
                    <a:pt x="9265" y="7692"/>
                  </a:cubicBezTo>
                  <a:cubicBezTo>
                    <a:pt x="9265" y="7716"/>
                    <a:pt x="9265" y="7716"/>
                    <a:pt x="9265" y="7716"/>
                  </a:cubicBezTo>
                  <a:cubicBezTo>
                    <a:pt x="8860" y="8002"/>
                    <a:pt x="8407" y="8145"/>
                    <a:pt x="7955" y="8145"/>
                  </a:cubicBezTo>
                  <a:cubicBezTo>
                    <a:pt x="7360" y="8145"/>
                    <a:pt x="6764" y="7907"/>
                    <a:pt x="6336" y="7454"/>
                  </a:cubicBezTo>
                  <a:cubicBezTo>
                    <a:pt x="5550" y="6597"/>
                    <a:pt x="5574" y="5287"/>
                    <a:pt x="6383" y="4453"/>
                  </a:cubicBezTo>
                  <a:cubicBezTo>
                    <a:pt x="6383" y="4453"/>
                    <a:pt x="6383" y="4430"/>
                    <a:pt x="6383" y="4430"/>
                  </a:cubicBezTo>
                  <a:cubicBezTo>
                    <a:pt x="6407" y="4406"/>
                    <a:pt x="6431" y="4382"/>
                    <a:pt x="6455" y="4358"/>
                  </a:cubicBezTo>
                  <a:cubicBezTo>
                    <a:pt x="6860" y="4001"/>
                    <a:pt x="7383" y="3787"/>
                    <a:pt x="7931" y="3787"/>
                  </a:cubicBezTo>
                  <a:close/>
                  <a:moveTo>
                    <a:pt x="3019" y="352"/>
                  </a:moveTo>
                  <a:cubicBezTo>
                    <a:pt x="3851" y="352"/>
                    <a:pt x="4517" y="533"/>
                    <a:pt x="4978" y="715"/>
                  </a:cubicBezTo>
                  <a:cubicBezTo>
                    <a:pt x="5550" y="953"/>
                    <a:pt x="5907" y="1215"/>
                    <a:pt x="6050" y="1310"/>
                  </a:cubicBezTo>
                  <a:lnTo>
                    <a:pt x="6050" y="4263"/>
                  </a:lnTo>
                  <a:cubicBezTo>
                    <a:pt x="5883" y="4430"/>
                    <a:pt x="5740" y="4644"/>
                    <a:pt x="5645" y="4835"/>
                  </a:cubicBezTo>
                  <a:cubicBezTo>
                    <a:pt x="5383" y="4668"/>
                    <a:pt x="4669" y="4263"/>
                    <a:pt x="3549" y="4168"/>
                  </a:cubicBezTo>
                  <a:cubicBezTo>
                    <a:pt x="3454" y="4168"/>
                    <a:pt x="3359" y="4239"/>
                    <a:pt x="3359" y="4334"/>
                  </a:cubicBezTo>
                  <a:cubicBezTo>
                    <a:pt x="3335" y="4430"/>
                    <a:pt x="3406" y="4525"/>
                    <a:pt x="3502" y="4525"/>
                  </a:cubicBezTo>
                  <a:cubicBezTo>
                    <a:pt x="4597" y="4620"/>
                    <a:pt x="5240" y="5001"/>
                    <a:pt x="5454" y="5168"/>
                  </a:cubicBezTo>
                  <a:cubicBezTo>
                    <a:pt x="5478" y="5168"/>
                    <a:pt x="5502" y="5168"/>
                    <a:pt x="5502" y="5192"/>
                  </a:cubicBezTo>
                  <a:cubicBezTo>
                    <a:pt x="5454" y="5335"/>
                    <a:pt x="5431" y="5477"/>
                    <a:pt x="5407" y="5644"/>
                  </a:cubicBezTo>
                  <a:cubicBezTo>
                    <a:pt x="4978" y="5406"/>
                    <a:pt x="4168" y="5096"/>
                    <a:pt x="3002" y="5096"/>
                  </a:cubicBezTo>
                  <a:cubicBezTo>
                    <a:pt x="2763" y="5096"/>
                    <a:pt x="2501" y="5096"/>
                    <a:pt x="2263" y="5144"/>
                  </a:cubicBezTo>
                  <a:cubicBezTo>
                    <a:pt x="2144" y="5144"/>
                    <a:pt x="2073" y="5263"/>
                    <a:pt x="2097" y="5358"/>
                  </a:cubicBezTo>
                  <a:cubicBezTo>
                    <a:pt x="2120" y="5454"/>
                    <a:pt x="2216" y="5501"/>
                    <a:pt x="2311" y="5501"/>
                  </a:cubicBezTo>
                  <a:cubicBezTo>
                    <a:pt x="2549" y="5477"/>
                    <a:pt x="2787" y="5454"/>
                    <a:pt x="3002" y="5454"/>
                  </a:cubicBezTo>
                  <a:cubicBezTo>
                    <a:pt x="4264" y="5454"/>
                    <a:pt x="5073" y="5859"/>
                    <a:pt x="5383" y="6049"/>
                  </a:cubicBezTo>
                  <a:cubicBezTo>
                    <a:pt x="5383" y="6263"/>
                    <a:pt x="5431" y="6502"/>
                    <a:pt x="5502" y="6716"/>
                  </a:cubicBezTo>
                  <a:cubicBezTo>
                    <a:pt x="5073" y="6478"/>
                    <a:pt x="4240" y="6097"/>
                    <a:pt x="3002" y="6097"/>
                  </a:cubicBezTo>
                  <a:cubicBezTo>
                    <a:pt x="2763" y="6097"/>
                    <a:pt x="2501" y="6120"/>
                    <a:pt x="2263" y="6144"/>
                  </a:cubicBezTo>
                  <a:cubicBezTo>
                    <a:pt x="2168" y="6168"/>
                    <a:pt x="2097" y="6263"/>
                    <a:pt x="2097" y="6359"/>
                  </a:cubicBezTo>
                  <a:cubicBezTo>
                    <a:pt x="2120" y="6454"/>
                    <a:pt x="2216" y="6525"/>
                    <a:pt x="2311" y="6525"/>
                  </a:cubicBezTo>
                  <a:cubicBezTo>
                    <a:pt x="2549" y="6478"/>
                    <a:pt x="2763" y="6478"/>
                    <a:pt x="3002" y="6478"/>
                  </a:cubicBezTo>
                  <a:cubicBezTo>
                    <a:pt x="4407" y="6478"/>
                    <a:pt x="5240" y="6978"/>
                    <a:pt x="5454" y="7121"/>
                  </a:cubicBezTo>
                  <a:cubicBezTo>
                    <a:pt x="5502" y="7144"/>
                    <a:pt x="5526" y="7144"/>
                    <a:pt x="5574" y="7144"/>
                  </a:cubicBezTo>
                  <a:cubicBezTo>
                    <a:pt x="5597" y="7144"/>
                    <a:pt x="5621" y="7144"/>
                    <a:pt x="5669" y="7121"/>
                  </a:cubicBezTo>
                  <a:cubicBezTo>
                    <a:pt x="5764" y="7311"/>
                    <a:pt x="5883" y="7502"/>
                    <a:pt x="6050" y="7692"/>
                  </a:cubicBezTo>
                  <a:lnTo>
                    <a:pt x="6050" y="8573"/>
                  </a:lnTo>
                  <a:cubicBezTo>
                    <a:pt x="5570" y="8247"/>
                    <a:pt x="4520" y="7705"/>
                    <a:pt x="2998" y="7705"/>
                  </a:cubicBezTo>
                  <a:cubicBezTo>
                    <a:pt x="2629" y="7705"/>
                    <a:pt x="2233" y="7737"/>
                    <a:pt x="1811" y="7811"/>
                  </a:cubicBezTo>
                  <a:lnTo>
                    <a:pt x="1811" y="476"/>
                  </a:lnTo>
                  <a:cubicBezTo>
                    <a:pt x="2244" y="388"/>
                    <a:pt x="2648" y="352"/>
                    <a:pt x="3019" y="352"/>
                  </a:cubicBezTo>
                  <a:close/>
                  <a:moveTo>
                    <a:pt x="6431" y="8026"/>
                  </a:moveTo>
                  <a:cubicBezTo>
                    <a:pt x="6598" y="8121"/>
                    <a:pt x="6740" y="8216"/>
                    <a:pt x="6907" y="8288"/>
                  </a:cubicBezTo>
                  <a:cubicBezTo>
                    <a:pt x="6717" y="8407"/>
                    <a:pt x="6550" y="8502"/>
                    <a:pt x="6431" y="8573"/>
                  </a:cubicBezTo>
                  <a:lnTo>
                    <a:pt x="6431" y="8026"/>
                  </a:lnTo>
                  <a:close/>
                  <a:moveTo>
                    <a:pt x="1454" y="1429"/>
                  </a:moveTo>
                  <a:lnTo>
                    <a:pt x="1454" y="7835"/>
                  </a:lnTo>
                  <a:cubicBezTo>
                    <a:pt x="1454" y="7907"/>
                    <a:pt x="1477" y="7978"/>
                    <a:pt x="1549" y="8049"/>
                  </a:cubicBezTo>
                  <a:cubicBezTo>
                    <a:pt x="1608" y="8128"/>
                    <a:pt x="1700" y="8175"/>
                    <a:pt x="1811" y="8175"/>
                  </a:cubicBezTo>
                  <a:cubicBezTo>
                    <a:pt x="1834" y="8175"/>
                    <a:pt x="1858" y="8173"/>
                    <a:pt x="1882" y="8169"/>
                  </a:cubicBezTo>
                  <a:cubicBezTo>
                    <a:pt x="2301" y="8092"/>
                    <a:pt x="2691" y="8060"/>
                    <a:pt x="3050" y="8060"/>
                  </a:cubicBezTo>
                  <a:cubicBezTo>
                    <a:pt x="3916" y="8060"/>
                    <a:pt x="4602" y="8245"/>
                    <a:pt x="5073" y="8430"/>
                  </a:cubicBezTo>
                  <a:cubicBezTo>
                    <a:pt x="5335" y="8550"/>
                    <a:pt x="5550" y="8669"/>
                    <a:pt x="5740" y="8764"/>
                  </a:cubicBezTo>
                  <a:lnTo>
                    <a:pt x="1049" y="8764"/>
                  </a:lnTo>
                  <a:lnTo>
                    <a:pt x="1049" y="1429"/>
                  </a:lnTo>
                  <a:close/>
                  <a:moveTo>
                    <a:pt x="9646" y="8073"/>
                  </a:moveTo>
                  <a:lnTo>
                    <a:pt x="9860" y="8311"/>
                  </a:lnTo>
                  <a:lnTo>
                    <a:pt x="9836" y="8359"/>
                  </a:lnTo>
                  <a:cubicBezTo>
                    <a:pt x="9717" y="8454"/>
                    <a:pt x="9693" y="8621"/>
                    <a:pt x="9765" y="8764"/>
                  </a:cubicBezTo>
                  <a:lnTo>
                    <a:pt x="6812" y="8764"/>
                  </a:lnTo>
                  <a:cubicBezTo>
                    <a:pt x="6979" y="8669"/>
                    <a:pt x="7169" y="8550"/>
                    <a:pt x="7431" y="8454"/>
                  </a:cubicBezTo>
                  <a:cubicBezTo>
                    <a:pt x="7598" y="8502"/>
                    <a:pt x="7764" y="8526"/>
                    <a:pt x="7955" y="8526"/>
                  </a:cubicBezTo>
                  <a:cubicBezTo>
                    <a:pt x="8455" y="8526"/>
                    <a:pt x="8955" y="8359"/>
                    <a:pt x="9384" y="8073"/>
                  </a:cubicBezTo>
                  <a:close/>
                  <a:moveTo>
                    <a:pt x="11432" y="1429"/>
                  </a:moveTo>
                  <a:lnTo>
                    <a:pt x="11432" y="8764"/>
                  </a:lnTo>
                  <a:lnTo>
                    <a:pt x="11313" y="8764"/>
                  </a:lnTo>
                  <a:lnTo>
                    <a:pt x="10765" y="8169"/>
                  </a:lnTo>
                  <a:cubicBezTo>
                    <a:pt x="10837" y="8145"/>
                    <a:pt x="10908" y="8097"/>
                    <a:pt x="10956" y="8049"/>
                  </a:cubicBezTo>
                  <a:cubicBezTo>
                    <a:pt x="11003" y="7978"/>
                    <a:pt x="11027" y="7907"/>
                    <a:pt x="11027" y="7835"/>
                  </a:cubicBezTo>
                  <a:lnTo>
                    <a:pt x="11027" y="1429"/>
                  </a:lnTo>
                  <a:close/>
                  <a:moveTo>
                    <a:pt x="12123" y="2453"/>
                  </a:moveTo>
                  <a:lnTo>
                    <a:pt x="12123" y="9407"/>
                  </a:lnTo>
                  <a:lnTo>
                    <a:pt x="11908" y="9407"/>
                  </a:lnTo>
                  <a:lnTo>
                    <a:pt x="11622" y="9073"/>
                  </a:lnTo>
                  <a:cubicBezTo>
                    <a:pt x="11718" y="9026"/>
                    <a:pt x="11789" y="8907"/>
                    <a:pt x="11789" y="8764"/>
                  </a:cubicBezTo>
                  <a:lnTo>
                    <a:pt x="11789" y="2453"/>
                  </a:lnTo>
                  <a:close/>
                  <a:moveTo>
                    <a:pt x="692" y="2453"/>
                  </a:moveTo>
                  <a:lnTo>
                    <a:pt x="692" y="8835"/>
                  </a:lnTo>
                  <a:cubicBezTo>
                    <a:pt x="692" y="9002"/>
                    <a:pt x="811" y="9121"/>
                    <a:pt x="977" y="9121"/>
                  </a:cubicBezTo>
                  <a:lnTo>
                    <a:pt x="10098" y="9121"/>
                  </a:lnTo>
                  <a:lnTo>
                    <a:pt x="10336" y="9407"/>
                  </a:lnTo>
                  <a:lnTo>
                    <a:pt x="7288" y="9407"/>
                  </a:lnTo>
                  <a:cubicBezTo>
                    <a:pt x="7145" y="9407"/>
                    <a:pt x="7026" y="9478"/>
                    <a:pt x="6955" y="9574"/>
                  </a:cubicBezTo>
                  <a:cubicBezTo>
                    <a:pt x="6931" y="9597"/>
                    <a:pt x="6907" y="9621"/>
                    <a:pt x="6860" y="9621"/>
                  </a:cubicBezTo>
                  <a:lnTo>
                    <a:pt x="5621" y="9621"/>
                  </a:lnTo>
                  <a:cubicBezTo>
                    <a:pt x="5574" y="9621"/>
                    <a:pt x="5550" y="9597"/>
                    <a:pt x="5526" y="9574"/>
                  </a:cubicBezTo>
                  <a:cubicBezTo>
                    <a:pt x="5454" y="9454"/>
                    <a:pt x="5312" y="9407"/>
                    <a:pt x="5169" y="9407"/>
                  </a:cubicBezTo>
                  <a:lnTo>
                    <a:pt x="358" y="9407"/>
                  </a:lnTo>
                  <a:lnTo>
                    <a:pt x="358" y="2453"/>
                  </a:lnTo>
                  <a:close/>
                  <a:moveTo>
                    <a:pt x="10408" y="8311"/>
                  </a:moveTo>
                  <a:lnTo>
                    <a:pt x="11694" y="9693"/>
                  </a:lnTo>
                  <a:lnTo>
                    <a:pt x="11384" y="10002"/>
                  </a:lnTo>
                  <a:lnTo>
                    <a:pt x="10098" y="8597"/>
                  </a:lnTo>
                  <a:lnTo>
                    <a:pt x="10408" y="8311"/>
                  </a:lnTo>
                  <a:close/>
                  <a:moveTo>
                    <a:pt x="2965" y="1"/>
                  </a:moveTo>
                  <a:cubicBezTo>
                    <a:pt x="2580" y="1"/>
                    <a:pt x="2162" y="36"/>
                    <a:pt x="1716" y="119"/>
                  </a:cubicBezTo>
                  <a:cubicBezTo>
                    <a:pt x="1549" y="143"/>
                    <a:pt x="1430" y="286"/>
                    <a:pt x="1430" y="453"/>
                  </a:cubicBezTo>
                  <a:lnTo>
                    <a:pt x="1430" y="1072"/>
                  </a:lnTo>
                  <a:lnTo>
                    <a:pt x="977" y="1072"/>
                  </a:lnTo>
                  <a:cubicBezTo>
                    <a:pt x="811" y="1072"/>
                    <a:pt x="692" y="1191"/>
                    <a:pt x="692" y="1358"/>
                  </a:cubicBezTo>
                  <a:lnTo>
                    <a:pt x="692" y="2096"/>
                  </a:lnTo>
                  <a:lnTo>
                    <a:pt x="287" y="2096"/>
                  </a:lnTo>
                  <a:cubicBezTo>
                    <a:pt x="144" y="2096"/>
                    <a:pt x="1" y="2215"/>
                    <a:pt x="1" y="2382"/>
                  </a:cubicBezTo>
                  <a:lnTo>
                    <a:pt x="1" y="9502"/>
                  </a:lnTo>
                  <a:cubicBezTo>
                    <a:pt x="1" y="9645"/>
                    <a:pt x="120" y="9764"/>
                    <a:pt x="263" y="9764"/>
                  </a:cubicBezTo>
                  <a:lnTo>
                    <a:pt x="5169" y="9764"/>
                  </a:lnTo>
                  <a:cubicBezTo>
                    <a:pt x="5193" y="9764"/>
                    <a:pt x="5216" y="9788"/>
                    <a:pt x="5240" y="9788"/>
                  </a:cubicBezTo>
                  <a:cubicBezTo>
                    <a:pt x="5335" y="9907"/>
                    <a:pt x="5478" y="9978"/>
                    <a:pt x="5621" y="9978"/>
                  </a:cubicBezTo>
                  <a:lnTo>
                    <a:pt x="6931" y="9978"/>
                  </a:lnTo>
                  <a:cubicBezTo>
                    <a:pt x="7074" y="9978"/>
                    <a:pt x="7169" y="9907"/>
                    <a:pt x="7241" y="9812"/>
                  </a:cubicBezTo>
                  <a:cubicBezTo>
                    <a:pt x="7241" y="9788"/>
                    <a:pt x="7288" y="9764"/>
                    <a:pt x="7312" y="9764"/>
                  </a:cubicBezTo>
                  <a:lnTo>
                    <a:pt x="10670" y="9764"/>
                  </a:lnTo>
                  <a:lnTo>
                    <a:pt x="11122" y="10240"/>
                  </a:lnTo>
                  <a:cubicBezTo>
                    <a:pt x="11194" y="10312"/>
                    <a:pt x="11289" y="10336"/>
                    <a:pt x="11384" y="10336"/>
                  </a:cubicBezTo>
                  <a:cubicBezTo>
                    <a:pt x="11456" y="10336"/>
                    <a:pt x="11551" y="10312"/>
                    <a:pt x="11622" y="10240"/>
                  </a:cubicBezTo>
                  <a:lnTo>
                    <a:pt x="11956" y="9955"/>
                  </a:lnTo>
                  <a:cubicBezTo>
                    <a:pt x="12003" y="9907"/>
                    <a:pt x="12051" y="9836"/>
                    <a:pt x="12051" y="9764"/>
                  </a:cubicBezTo>
                  <a:lnTo>
                    <a:pt x="12218" y="9764"/>
                  </a:lnTo>
                  <a:cubicBezTo>
                    <a:pt x="12361" y="9764"/>
                    <a:pt x="12480" y="9645"/>
                    <a:pt x="12480" y="9502"/>
                  </a:cubicBezTo>
                  <a:lnTo>
                    <a:pt x="12480" y="2382"/>
                  </a:lnTo>
                  <a:cubicBezTo>
                    <a:pt x="12480" y="2215"/>
                    <a:pt x="12337" y="2096"/>
                    <a:pt x="12194" y="2096"/>
                  </a:cubicBezTo>
                  <a:lnTo>
                    <a:pt x="11789" y="2096"/>
                  </a:lnTo>
                  <a:lnTo>
                    <a:pt x="11789" y="1429"/>
                  </a:lnTo>
                  <a:cubicBezTo>
                    <a:pt x="11789" y="1215"/>
                    <a:pt x="11646" y="1072"/>
                    <a:pt x="11432" y="1072"/>
                  </a:cubicBezTo>
                  <a:lnTo>
                    <a:pt x="11027" y="1072"/>
                  </a:lnTo>
                  <a:lnTo>
                    <a:pt x="11027" y="453"/>
                  </a:lnTo>
                  <a:cubicBezTo>
                    <a:pt x="11027" y="286"/>
                    <a:pt x="10908" y="143"/>
                    <a:pt x="10741" y="119"/>
                  </a:cubicBezTo>
                  <a:cubicBezTo>
                    <a:pt x="10295" y="36"/>
                    <a:pt x="9877" y="1"/>
                    <a:pt x="9491" y="1"/>
                  </a:cubicBezTo>
                  <a:cubicBezTo>
                    <a:pt x="8561" y="1"/>
                    <a:pt x="7817" y="203"/>
                    <a:pt x="7312" y="405"/>
                  </a:cubicBezTo>
                  <a:cubicBezTo>
                    <a:pt x="6764" y="619"/>
                    <a:pt x="6407" y="858"/>
                    <a:pt x="6217" y="1000"/>
                  </a:cubicBezTo>
                  <a:cubicBezTo>
                    <a:pt x="6050" y="858"/>
                    <a:pt x="5693" y="619"/>
                    <a:pt x="5145" y="405"/>
                  </a:cubicBezTo>
                  <a:cubicBezTo>
                    <a:pt x="4640" y="203"/>
                    <a:pt x="3896" y="1"/>
                    <a:pt x="2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/>
          <p:nvPr>
            <p:ph type="title"/>
          </p:nvPr>
        </p:nvSpPr>
        <p:spPr>
          <a:xfrm>
            <a:off x="275000" y="231350"/>
            <a:ext cx="8595300" cy="2623200"/>
          </a:xfrm>
          <a:prstGeom prst="rect">
            <a:avLst/>
          </a:prstGeom>
        </p:spPr>
        <p:txBody>
          <a:bodyPr anchorCtr="0" anchor="ctr" bIns="91425" lIns="457200" spcFirstLastPara="1" rIns="91425" wrap="square" tIns="365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40"/>
          <p:cNvPicPr preferRelativeResize="0"/>
          <p:nvPr/>
        </p:nvPicPr>
        <p:blipFill rotWithShape="1">
          <a:blip r:embed="rId3">
            <a:alphaModFix/>
          </a:blip>
          <a:srcRect b="3071" l="10870" r="9670" t="2987"/>
          <a:stretch/>
        </p:blipFill>
        <p:spPr>
          <a:xfrm>
            <a:off x="492550" y="370950"/>
            <a:ext cx="4722650" cy="4142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9" name="Google Shape;359;p40"/>
          <p:cNvPicPr preferRelativeResize="0"/>
          <p:nvPr/>
        </p:nvPicPr>
        <p:blipFill rotWithShape="1">
          <a:blip r:embed="rId4">
            <a:alphaModFix/>
          </a:blip>
          <a:srcRect b="2075" l="1474" r="29607" t="6874"/>
          <a:stretch/>
        </p:blipFill>
        <p:spPr>
          <a:xfrm>
            <a:off x="4682125" y="1268750"/>
            <a:ext cx="4096100" cy="2150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0" name="Google Shape;360;p40"/>
          <p:cNvSpPr txBox="1"/>
          <p:nvPr/>
        </p:nvSpPr>
        <p:spPr>
          <a:xfrm>
            <a:off x="7749550" y="4130375"/>
            <a:ext cx="766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[1]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>
            <p:ph type="title"/>
          </p:nvPr>
        </p:nvSpPr>
        <p:spPr>
          <a:xfrm>
            <a:off x="722450" y="2561450"/>
            <a:ext cx="80091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CAD/3D Design Progress</a:t>
            </a:r>
            <a:endParaRPr/>
          </a:p>
        </p:txBody>
      </p:sp>
      <p:sp>
        <p:nvSpPr>
          <p:cNvPr id="366" name="Google Shape;366;p41"/>
          <p:cNvSpPr txBox="1"/>
          <p:nvPr>
            <p:ph idx="2" type="title"/>
          </p:nvPr>
        </p:nvSpPr>
        <p:spPr>
          <a:xfrm>
            <a:off x="829775" y="1087205"/>
            <a:ext cx="1415400" cy="1119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367" name="Google Shape;367;p41"/>
          <p:cNvCxnSpPr/>
          <p:nvPr/>
        </p:nvCxnSpPr>
        <p:spPr>
          <a:xfrm>
            <a:off x="265525" y="4049276"/>
            <a:ext cx="861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type="title"/>
          </p:nvPr>
        </p:nvSpPr>
        <p:spPr>
          <a:xfrm>
            <a:off x="713100" y="1546650"/>
            <a:ext cx="3858900" cy="11355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Printing Experiment</a:t>
            </a:r>
            <a:endParaRPr/>
          </a:p>
        </p:txBody>
      </p:sp>
      <p:sp>
        <p:nvSpPr>
          <p:cNvPr id="373" name="Google Shape;373;p42"/>
          <p:cNvSpPr txBox="1"/>
          <p:nvPr>
            <p:ph idx="1" type="subTitle"/>
          </p:nvPr>
        </p:nvSpPr>
        <p:spPr>
          <a:xfrm>
            <a:off x="713100" y="2758350"/>
            <a:ext cx="38589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focused on research, but conducted 3D printing experiment</a:t>
            </a:r>
            <a:endParaRPr/>
          </a:p>
        </p:txBody>
      </p:sp>
      <p:grpSp>
        <p:nvGrpSpPr>
          <p:cNvPr id="374" name="Google Shape;374;p42"/>
          <p:cNvGrpSpPr/>
          <p:nvPr/>
        </p:nvGrpSpPr>
        <p:grpSpPr>
          <a:xfrm>
            <a:off x="4996366" y="1328334"/>
            <a:ext cx="3432984" cy="2496295"/>
            <a:chOff x="331763" y="414153"/>
            <a:chExt cx="6903246" cy="5019697"/>
          </a:xfrm>
        </p:grpSpPr>
        <p:sp>
          <p:nvSpPr>
            <p:cNvPr id="375" name="Google Shape;375;p42"/>
            <p:cNvSpPr/>
            <p:nvPr/>
          </p:nvSpPr>
          <p:spPr>
            <a:xfrm>
              <a:off x="2953125" y="4725150"/>
              <a:ext cx="1660725" cy="708700"/>
            </a:xfrm>
            <a:custGeom>
              <a:rect b="b" l="l" r="r" t="t"/>
              <a:pathLst>
                <a:path extrusionOk="0" h="28348" w="66429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331763" y="414153"/>
              <a:ext cx="6903246" cy="4353879"/>
            </a:xfrm>
            <a:custGeom>
              <a:rect b="b" l="l" r="r" t="t"/>
              <a:pathLst>
                <a:path extrusionOk="0" h="181204" w="248162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547300" y="600323"/>
              <a:ext cx="6472159" cy="3981525"/>
            </a:xfrm>
            <a:custGeom>
              <a:rect b="b" l="l" r="r" t="t"/>
              <a:pathLst>
                <a:path extrusionOk="0" h="165707" w="232665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2772650" y="5206975"/>
              <a:ext cx="2020025" cy="226875"/>
            </a:xfrm>
            <a:custGeom>
              <a:rect b="b" l="l" r="r" t="t"/>
              <a:pathLst>
                <a:path extrusionOk="0" h="9075" w="80801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9" name="Google Shape;3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600" y="1546650"/>
            <a:ext cx="3114649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>
            <p:ph type="title"/>
          </p:nvPr>
        </p:nvSpPr>
        <p:spPr>
          <a:xfrm>
            <a:off x="275000" y="231350"/>
            <a:ext cx="8595300" cy="2623200"/>
          </a:xfrm>
          <a:prstGeom prst="rect">
            <a:avLst/>
          </a:prstGeom>
        </p:spPr>
        <p:txBody>
          <a:bodyPr anchorCtr="0" anchor="ctr" bIns="91425" lIns="457200" spcFirstLastPara="1" rIns="91425" wrap="square" tIns="365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3"/>
          <p:cNvSpPr txBox="1"/>
          <p:nvPr/>
        </p:nvSpPr>
        <p:spPr>
          <a:xfrm>
            <a:off x="7749550" y="4130375"/>
            <a:ext cx="766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[2]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86" name="Google Shape;3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25" y="601825"/>
            <a:ext cx="4791625" cy="3528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7" name="Google Shape;3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100" y="1430638"/>
            <a:ext cx="3664876" cy="2282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pstone Project for College by Slidesgo">
  <a:themeElements>
    <a:clrScheme name="Simple Light">
      <a:dk1>
        <a:srgbClr val="0F0F0F"/>
      </a:dk1>
      <a:lt1>
        <a:srgbClr val="FFFFFF"/>
      </a:lt1>
      <a:dk2>
        <a:srgbClr val="E2E7E5"/>
      </a:dk2>
      <a:lt2>
        <a:srgbClr val="96C3E4"/>
      </a:lt2>
      <a:accent1>
        <a:srgbClr val="B1DBC6"/>
      </a:accent1>
      <a:accent2>
        <a:srgbClr val="FDE49E"/>
      </a:accent2>
      <a:accent3>
        <a:srgbClr val="FFA286"/>
      </a:accent3>
      <a:accent4>
        <a:srgbClr val="FFFFFF"/>
      </a:accent4>
      <a:accent5>
        <a:srgbClr val="FFFFFF"/>
      </a:accent5>
      <a:accent6>
        <a:srgbClr val="FFFFFF"/>
      </a:accent6>
      <a:hlink>
        <a:srgbClr val="0F0F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